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11771313" cy="71675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>
      <p:cViewPr>
        <p:scale>
          <a:sx n="70" d="100"/>
          <a:sy n="70" d="100"/>
        </p:scale>
        <p:origin x="114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414" y="1173025"/>
            <a:ext cx="8828485" cy="2495374"/>
          </a:xfrm>
        </p:spPr>
        <p:txBody>
          <a:bodyPr anchor="b"/>
          <a:lstStyle>
            <a:lvl1pPr algn="ctr">
              <a:defRPr sz="5793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414" y="3764630"/>
            <a:ext cx="8828485" cy="1730501"/>
          </a:xfrm>
        </p:spPr>
        <p:txBody>
          <a:bodyPr/>
          <a:lstStyle>
            <a:lvl1pPr marL="0" indent="0" algn="ctr">
              <a:buNone/>
              <a:defRPr sz="2317"/>
            </a:lvl1pPr>
            <a:lvl2pPr marL="441427" indent="0" algn="ctr">
              <a:buNone/>
              <a:defRPr sz="1931"/>
            </a:lvl2pPr>
            <a:lvl3pPr marL="882853" indent="0" algn="ctr">
              <a:buNone/>
              <a:defRPr sz="1738"/>
            </a:lvl3pPr>
            <a:lvl4pPr marL="1324280" indent="0" algn="ctr">
              <a:buNone/>
              <a:defRPr sz="1545"/>
            </a:lvl4pPr>
            <a:lvl5pPr marL="1765706" indent="0" algn="ctr">
              <a:buNone/>
              <a:defRPr sz="1545"/>
            </a:lvl5pPr>
            <a:lvl6pPr marL="2207133" indent="0" algn="ctr">
              <a:buNone/>
              <a:defRPr sz="1545"/>
            </a:lvl6pPr>
            <a:lvl7pPr marL="2648560" indent="0" algn="ctr">
              <a:buNone/>
              <a:defRPr sz="1545"/>
            </a:lvl7pPr>
            <a:lvl8pPr marL="3089986" indent="0" algn="ctr">
              <a:buNone/>
              <a:defRPr sz="1545"/>
            </a:lvl8pPr>
            <a:lvl9pPr marL="3531413" indent="0" algn="ctr">
              <a:buNone/>
              <a:defRPr sz="1545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767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811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3846" y="381607"/>
            <a:ext cx="2538189" cy="607417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278" y="381607"/>
            <a:ext cx="7467427" cy="607417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184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6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147" y="1786914"/>
            <a:ext cx="10152757" cy="2981507"/>
          </a:xfrm>
        </p:spPr>
        <p:txBody>
          <a:bodyPr anchor="b"/>
          <a:lstStyle>
            <a:lvl1pPr>
              <a:defRPr sz="5793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147" y="4796627"/>
            <a:ext cx="10152757" cy="1567904"/>
          </a:xfrm>
        </p:spPr>
        <p:txBody>
          <a:bodyPr/>
          <a:lstStyle>
            <a:lvl1pPr marL="0" indent="0">
              <a:buNone/>
              <a:defRPr sz="2317">
                <a:solidFill>
                  <a:schemeClr val="tx1">
                    <a:tint val="75000"/>
                  </a:schemeClr>
                </a:solidFill>
              </a:defRPr>
            </a:lvl1pPr>
            <a:lvl2pPr marL="44142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2853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3pPr>
            <a:lvl4pPr marL="132428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176570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20713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264856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08998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353141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01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278" y="1908032"/>
            <a:ext cx="5002808" cy="454775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9227" y="1908032"/>
            <a:ext cx="5002808" cy="454775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899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11" y="381607"/>
            <a:ext cx="10152757" cy="138539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11" y="1757049"/>
            <a:ext cx="4979817" cy="861103"/>
          </a:xfrm>
        </p:spPr>
        <p:txBody>
          <a:bodyPr anchor="b"/>
          <a:lstStyle>
            <a:lvl1pPr marL="0" indent="0">
              <a:buNone/>
              <a:defRPr sz="2317" b="1"/>
            </a:lvl1pPr>
            <a:lvl2pPr marL="441427" indent="0">
              <a:buNone/>
              <a:defRPr sz="1931" b="1"/>
            </a:lvl2pPr>
            <a:lvl3pPr marL="882853" indent="0">
              <a:buNone/>
              <a:defRPr sz="1738" b="1"/>
            </a:lvl3pPr>
            <a:lvl4pPr marL="1324280" indent="0">
              <a:buNone/>
              <a:defRPr sz="1545" b="1"/>
            </a:lvl4pPr>
            <a:lvl5pPr marL="1765706" indent="0">
              <a:buNone/>
              <a:defRPr sz="1545" b="1"/>
            </a:lvl5pPr>
            <a:lvl6pPr marL="2207133" indent="0">
              <a:buNone/>
              <a:defRPr sz="1545" b="1"/>
            </a:lvl6pPr>
            <a:lvl7pPr marL="2648560" indent="0">
              <a:buNone/>
              <a:defRPr sz="1545" b="1"/>
            </a:lvl7pPr>
            <a:lvl8pPr marL="3089986" indent="0">
              <a:buNone/>
              <a:defRPr sz="1545" b="1"/>
            </a:lvl8pPr>
            <a:lvl9pPr marL="3531413" indent="0">
              <a:buNone/>
              <a:defRPr sz="1545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11" y="2618152"/>
            <a:ext cx="4979817" cy="385090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59227" y="1757049"/>
            <a:ext cx="5004341" cy="861103"/>
          </a:xfrm>
        </p:spPr>
        <p:txBody>
          <a:bodyPr anchor="b"/>
          <a:lstStyle>
            <a:lvl1pPr marL="0" indent="0">
              <a:buNone/>
              <a:defRPr sz="2317" b="1"/>
            </a:lvl1pPr>
            <a:lvl2pPr marL="441427" indent="0">
              <a:buNone/>
              <a:defRPr sz="1931" b="1"/>
            </a:lvl2pPr>
            <a:lvl3pPr marL="882853" indent="0">
              <a:buNone/>
              <a:defRPr sz="1738" b="1"/>
            </a:lvl3pPr>
            <a:lvl4pPr marL="1324280" indent="0">
              <a:buNone/>
              <a:defRPr sz="1545" b="1"/>
            </a:lvl4pPr>
            <a:lvl5pPr marL="1765706" indent="0">
              <a:buNone/>
              <a:defRPr sz="1545" b="1"/>
            </a:lvl5pPr>
            <a:lvl6pPr marL="2207133" indent="0">
              <a:buNone/>
              <a:defRPr sz="1545" b="1"/>
            </a:lvl6pPr>
            <a:lvl7pPr marL="2648560" indent="0">
              <a:buNone/>
              <a:defRPr sz="1545" b="1"/>
            </a:lvl7pPr>
            <a:lvl8pPr marL="3089986" indent="0">
              <a:buNone/>
              <a:defRPr sz="1545" b="1"/>
            </a:lvl8pPr>
            <a:lvl9pPr marL="3531413" indent="0">
              <a:buNone/>
              <a:defRPr sz="1545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59227" y="2618152"/>
            <a:ext cx="5004341" cy="385090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175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39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1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11" y="477838"/>
            <a:ext cx="3796555" cy="1672431"/>
          </a:xfrm>
        </p:spPr>
        <p:txBody>
          <a:bodyPr anchor="b"/>
          <a:lstStyle>
            <a:lvl1pPr>
              <a:defRPr sz="309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341" y="1031997"/>
            <a:ext cx="5959227" cy="5093615"/>
          </a:xfrm>
        </p:spPr>
        <p:txBody>
          <a:bodyPr/>
          <a:lstStyle>
            <a:lvl1pPr>
              <a:defRPr sz="3090"/>
            </a:lvl1pPr>
            <a:lvl2pPr>
              <a:defRPr sz="2703"/>
            </a:lvl2pPr>
            <a:lvl3pPr>
              <a:defRPr sz="2317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811" y="2150269"/>
            <a:ext cx="3796555" cy="3983639"/>
          </a:xfrm>
        </p:spPr>
        <p:txBody>
          <a:bodyPr/>
          <a:lstStyle>
            <a:lvl1pPr marL="0" indent="0">
              <a:buNone/>
              <a:defRPr sz="1545"/>
            </a:lvl1pPr>
            <a:lvl2pPr marL="441427" indent="0">
              <a:buNone/>
              <a:defRPr sz="1352"/>
            </a:lvl2pPr>
            <a:lvl3pPr marL="882853" indent="0">
              <a:buNone/>
              <a:defRPr sz="1159"/>
            </a:lvl3pPr>
            <a:lvl4pPr marL="1324280" indent="0">
              <a:buNone/>
              <a:defRPr sz="965"/>
            </a:lvl4pPr>
            <a:lvl5pPr marL="1765706" indent="0">
              <a:buNone/>
              <a:defRPr sz="965"/>
            </a:lvl5pPr>
            <a:lvl6pPr marL="2207133" indent="0">
              <a:buNone/>
              <a:defRPr sz="965"/>
            </a:lvl6pPr>
            <a:lvl7pPr marL="2648560" indent="0">
              <a:buNone/>
              <a:defRPr sz="965"/>
            </a:lvl7pPr>
            <a:lvl8pPr marL="3089986" indent="0">
              <a:buNone/>
              <a:defRPr sz="965"/>
            </a:lvl8pPr>
            <a:lvl9pPr marL="3531413" indent="0">
              <a:buNone/>
              <a:defRPr sz="96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806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11" y="477838"/>
            <a:ext cx="3796555" cy="1672431"/>
          </a:xfrm>
        </p:spPr>
        <p:txBody>
          <a:bodyPr anchor="b"/>
          <a:lstStyle>
            <a:lvl1pPr>
              <a:defRPr sz="309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341" y="1031997"/>
            <a:ext cx="5959227" cy="5093615"/>
          </a:xfrm>
        </p:spPr>
        <p:txBody>
          <a:bodyPr anchor="t"/>
          <a:lstStyle>
            <a:lvl1pPr marL="0" indent="0">
              <a:buNone/>
              <a:defRPr sz="3090"/>
            </a:lvl1pPr>
            <a:lvl2pPr marL="441427" indent="0">
              <a:buNone/>
              <a:defRPr sz="2703"/>
            </a:lvl2pPr>
            <a:lvl3pPr marL="882853" indent="0">
              <a:buNone/>
              <a:defRPr sz="2317"/>
            </a:lvl3pPr>
            <a:lvl4pPr marL="1324280" indent="0">
              <a:buNone/>
              <a:defRPr sz="1931"/>
            </a:lvl4pPr>
            <a:lvl5pPr marL="1765706" indent="0">
              <a:buNone/>
              <a:defRPr sz="1931"/>
            </a:lvl5pPr>
            <a:lvl6pPr marL="2207133" indent="0">
              <a:buNone/>
              <a:defRPr sz="1931"/>
            </a:lvl6pPr>
            <a:lvl7pPr marL="2648560" indent="0">
              <a:buNone/>
              <a:defRPr sz="1931"/>
            </a:lvl7pPr>
            <a:lvl8pPr marL="3089986" indent="0">
              <a:buNone/>
              <a:defRPr sz="1931"/>
            </a:lvl8pPr>
            <a:lvl9pPr marL="3531413" indent="0">
              <a:buNone/>
              <a:defRPr sz="1931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811" y="2150269"/>
            <a:ext cx="3796555" cy="3983639"/>
          </a:xfrm>
        </p:spPr>
        <p:txBody>
          <a:bodyPr/>
          <a:lstStyle>
            <a:lvl1pPr marL="0" indent="0">
              <a:buNone/>
              <a:defRPr sz="1545"/>
            </a:lvl1pPr>
            <a:lvl2pPr marL="441427" indent="0">
              <a:buNone/>
              <a:defRPr sz="1352"/>
            </a:lvl2pPr>
            <a:lvl3pPr marL="882853" indent="0">
              <a:buNone/>
              <a:defRPr sz="1159"/>
            </a:lvl3pPr>
            <a:lvl4pPr marL="1324280" indent="0">
              <a:buNone/>
              <a:defRPr sz="965"/>
            </a:lvl4pPr>
            <a:lvl5pPr marL="1765706" indent="0">
              <a:buNone/>
              <a:defRPr sz="965"/>
            </a:lvl5pPr>
            <a:lvl6pPr marL="2207133" indent="0">
              <a:buNone/>
              <a:defRPr sz="965"/>
            </a:lvl6pPr>
            <a:lvl7pPr marL="2648560" indent="0">
              <a:buNone/>
              <a:defRPr sz="965"/>
            </a:lvl7pPr>
            <a:lvl8pPr marL="3089986" indent="0">
              <a:buNone/>
              <a:defRPr sz="965"/>
            </a:lvl8pPr>
            <a:lvl9pPr marL="3531413" indent="0">
              <a:buNone/>
              <a:defRPr sz="96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257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278" y="381607"/>
            <a:ext cx="10152757" cy="1385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278" y="1908032"/>
            <a:ext cx="10152757" cy="4547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9278" y="6643270"/>
            <a:ext cx="2648545" cy="381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10DA-8433-4659-B401-7802FF4F0766}" type="datetimeFigureOut">
              <a:rPr lang="he-IL" smtClean="0"/>
              <a:t>ח'/שבט/תשפ"ו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99248" y="6643270"/>
            <a:ext cx="3972818" cy="381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3490" y="6643270"/>
            <a:ext cx="2648545" cy="381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5D73-80D7-4C52-B57A-21A7A8B68F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18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2853" rtl="1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713" indent="-220713" algn="r" defTabSz="882853" rtl="1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140" indent="-220713" algn="r" defTabSz="882853" rtl="1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567" indent="-220713" algn="r" defTabSz="882853" rtl="1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993" indent="-220713" algn="r" defTabSz="882853" rtl="1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420" indent="-220713" algn="r" defTabSz="882853" rtl="1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846" indent="-220713" algn="r" defTabSz="882853" rtl="1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9273" indent="-220713" algn="r" defTabSz="882853" rtl="1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700" indent="-220713" algn="r" defTabSz="882853" rtl="1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2126" indent="-220713" algn="r" defTabSz="882853" rtl="1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427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853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280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706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7133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560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986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413" algn="r" defTabSz="882853" rtl="1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0534127633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2421843" y="961397"/>
            <a:ext cx="2236573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שים לב כי ניתן להזיז את העיטורים ואת כל האובייקטים במלבן ולהתאים אותם לפי הצורך.</a:t>
            </a:r>
          </a:p>
          <a:p>
            <a:pPr algn="ctr"/>
            <a:endParaRPr lang="he-IL" sz="1400" dirty="0"/>
          </a:p>
          <a:p>
            <a:pPr algn="ctr"/>
            <a:r>
              <a:rPr lang="he-IL" sz="1400" dirty="0"/>
              <a:t>כמו"כ ניתן לשנות את גודל הדף בלשונית 'עיצוב שקופית'&gt; 'גודל שקופית'&gt; 'גודל שקופית מותאם אישית', לבחור גודל דף רצוי ולהתאים את הכריכה.</a:t>
            </a:r>
          </a:p>
          <a:p>
            <a:pPr algn="ctr"/>
            <a:endParaRPr lang="he-IL" sz="1400" dirty="0"/>
          </a:p>
          <a:p>
            <a:pPr algn="ctr"/>
            <a:r>
              <a:rPr lang="he-IL" sz="1400" dirty="0"/>
              <a:t>בסיום העריכה יש לבצע שמירה- 'קובץ'&gt; 'יצא'&gt; שמור כ</a:t>
            </a:r>
            <a:r>
              <a:rPr lang="en-US" sz="1400" dirty="0"/>
              <a:t>PDF</a:t>
            </a:r>
            <a:r>
              <a:rPr lang="he-IL" sz="1400" dirty="0"/>
              <a:t>. </a:t>
            </a:r>
          </a:p>
          <a:p>
            <a:pPr algn="ctr"/>
            <a:endParaRPr lang="he-IL" sz="1400" dirty="0"/>
          </a:p>
          <a:p>
            <a:pPr algn="ctr"/>
            <a:r>
              <a:rPr lang="he-IL" sz="1400" dirty="0"/>
              <a:t>ניתן לבצע שינויים בצבע או בסגנון, וכן לבחור כריכה מיוחדת ומפוארת מהקטלוג שלנו במחיר סמלי. לפרטים- </a:t>
            </a:r>
            <a:r>
              <a:rPr lang="en-US" sz="1400" dirty="0">
                <a:hlinkClick r:id="rId2"/>
              </a:rPr>
              <a:t>a0534127633@gmail.com</a:t>
            </a:r>
            <a:endParaRPr lang="en-US" sz="1400" dirty="0"/>
          </a:p>
          <a:p>
            <a:pPr algn="ctr"/>
            <a:r>
              <a:rPr lang="he-IL" sz="1400" dirty="0"/>
              <a:t>בהצלחה!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81F6FD71-5648-4A3D-A516-2079C908D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7869" y="-2305881"/>
            <a:ext cx="7175575" cy="11771313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025A7908-348D-4815-8D57-383C85C175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1"/>
          <a:stretch/>
        </p:blipFill>
        <p:spPr>
          <a:xfrm>
            <a:off x="-897052" y="-166037"/>
            <a:ext cx="6108172" cy="75540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A9FC42-CA17-4785-941D-05A2C808FF89}"/>
              </a:ext>
            </a:extLst>
          </p:cNvPr>
          <p:cNvSpPr txBox="1"/>
          <p:nvPr/>
        </p:nvSpPr>
        <p:spPr>
          <a:xfrm rot="16200000">
            <a:off x="3369040" y="2509990"/>
            <a:ext cx="51162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BA Franknatan Bold" panose="02020803050405020304" pitchFamily="18" charset="-79"/>
                <a:cs typeface="BA Franknatan Bold" panose="02020803050405020304" pitchFamily="18" charset="-79"/>
              </a:rPr>
              <a:t>מועד לכל חי         פורים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FD03CD-1A71-416B-AFF1-2174E5C6060F}"/>
              </a:ext>
            </a:extLst>
          </p:cNvPr>
          <p:cNvSpPr txBox="1"/>
          <p:nvPr/>
        </p:nvSpPr>
        <p:spPr>
          <a:xfrm>
            <a:off x="1513094" y="2393144"/>
            <a:ext cx="23477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26000">
                      <a:srgbClr val="EFD474"/>
                    </a:gs>
                    <a:gs pos="0">
                      <a:srgbClr val="C68515"/>
                    </a:gs>
                    <a:gs pos="49000">
                      <a:srgbClr val="C68515"/>
                    </a:gs>
                    <a:gs pos="74000">
                      <a:srgbClr val="EFD474"/>
                    </a:gs>
                    <a:gs pos="100000">
                      <a:srgbClr val="C685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T_Pnina Heavy" panose="01000503000000020003" pitchFamily="2" charset="-79"/>
                <a:cs typeface="EFT_Pnina Heavy" panose="01000503000000020003" pitchFamily="2" charset="-79"/>
              </a:rPr>
              <a:t>מועד לכל חי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273D37E9-286E-4A96-B049-0CCB43A8B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5" y="2078294"/>
            <a:ext cx="1241362" cy="235838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B3A50EE1-EADD-474E-99B7-73212FBAF8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66305" y="4002910"/>
            <a:ext cx="1241362" cy="2358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E800216-B2D4-4106-A0B2-4501BD2D03D9}"/>
              </a:ext>
            </a:extLst>
          </p:cNvPr>
          <p:cNvSpPr txBox="1"/>
          <p:nvPr/>
        </p:nvSpPr>
        <p:spPr>
          <a:xfrm>
            <a:off x="1610807" y="4715288"/>
            <a:ext cx="2347784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556377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Drogolin" pitchFamily="2" charset="-79"/>
              </a:rPr>
              <a:t>   </a:t>
            </a:r>
            <a:r>
              <a:rPr lang="he-IL" sz="2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T_Pnina Heavy" panose="01000503000000020003" pitchFamily="2" charset="-79"/>
                <a:cs typeface="EFT_Pnina Heavy" panose="01000503000000020003" pitchFamily="2" charset="-79"/>
              </a:rPr>
              <a:t>פורים</a:t>
            </a:r>
          </a:p>
          <a:p>
            <a:pPr algn="ctr"/>
            <a:r>
              <a:rPr lang="he-IL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Drogolin" pitchFamily="2" charset="-79"/>
              </a:rPr>
              <a:t>   </a:t>
            </a:r>
          </a:p>
          <a:p>
            <a:pPr algn="ctr"/>
            <a:r>
              <a:rPr lang="he-IL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Drogolin" pitchFamily="2" charset="-79"/>
              </a:rPr>
              <a:t>   מהדורת ביקורת</a:t>
            </a:r>
          </a:p>
          <a:p>
            <a:pPr algn="ctr"/>
            <a:r>
              <a:rPr lang="he-IL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Drogolin" pitchFamily="2" charset="-79"/>
              </a:rPr>
              <a:t> </a:t>
            </a:r>
          </a:p>
          <a:p>
            <a:pPr algn="ctr"/>
            <a:r>
              <a:rPr lang="he-IL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Drogolin" pitchFamily="2" charset="-79"/>
              </a:rPr>
              <a:t>   קריאת מגילה </a:t>
            </a:r>
          </a:p>
          <a:p>
            <a:pPr algn="ctr"/>
            <a:r>
              <a:rPr lang="he-IL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Drogolin" pitchFamily="2" charset="-79"/>
              </a:rPr>
              <a:t>  מתנות לאביונים</a:t>
            </a:r>
          </a:p>
          <a:p>
            <a:pPr algn="ctr"/>
            <a:r>
              <a:rPr lang="he-IL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Drogolin" pitchFamily="2" charset="-79"/>
              </a:rPr>
              <a:t>  משלוח מנות</a:t>
            </a:r>
          </a:p>
        </p:txBody>
      </p:sp>
    </p:spTree>
    <p:extLst>
      <p:ext uri="{BB962C8B-B14F-4D97-AF65-F5344CB8AC3E}">
        <p14:creationId xmlns:p14="http://schemas.microsoft.com/office/powerpoint/2010/main" val="147319081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103</Words>
  <Application>Microsoft Office PowerPoint</Application>
  <PresentationFormat>מותאם אישית</PresentationFormat>
  <Paragraphs>17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9" baseType="lpstr">
      <vt:lpstr>Arial</vt:lpstr>
      <vt:lpstr>BA Franknatan Bold</vt:lpstr>
      <vt:lpstr>Calibri</vt:lpstr>
      <vt:lpstr>Calibri Light</vt:lpstr>
      <vt:lpstr>EFT_Pnina Heavy</vt:lpstr>
      <vt:lpstr>Guttman Drogolin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LENOVO</dc:creator>
  <cp:lastModifiedBy>HP</cp:lastModifiedBy>
  <cp:revision>9</cp:revision>
  <dcterms:created xsi:type="dcterms:W3CDTF">2025-09-28T19:59:55Z</dcterms:created>
  <dcterms:modified xsi:type="dcterms:W3CDTF">2026-01-26T14:41:00Z</dcterms:modified>
</cp:coreProperties>
</file>