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8640763" cy="11520488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29" userDrawn="1">
          <p15:clr>
            <a:srgbClr val="A4A3A4"/>
          </p15:clr>
        </p15:guide>
        <p15:guide id="2" pos="27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2202" y="66"/>
      </p:cViewPr>
      <p:guideLst>
        <p:guide orient="horz" pos="3629"/>
        <p:guide pos="27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8057" y="1885414"/>
            <a:ext cx="7344649" cy="4010837"/>
          </a:xfrm>
        </p:spPr>
        <p:txBody>
          <a:bodyPr anchor="b"/>
          <a:lstStyle>
            <a:lvl1pPr algn="ctr">
              <a:defRPr sz="567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096" y="6050924"/>
            <a:ext cx="6480572" cy="2781450"/>
          </a:xfrm>
        </p:spPr>
        <p:txBody>
          <a:bodyPr/>
          <a:lstStyle>
            <a:lvl1pPr marL="0" indent="0" algn="ctr">
              <a:buNone/>
              <a:defRPr sz="2268"/>
            </a:lvl1pPr>
            <a:lvl2pPr marL="432054" indent="0" algn="ctr">
              <a:buNone/>
              <a:defRPr sz="1890"/>
            </a:lvl2pPr>
            <a:lvl3pPr marL="864108" indent="0" algn="ctr">
              <a:buNone/>
              <a:defRPr sz="1701"/>
            </a:lvl3pPr>
            <a:lvl4pPr marL="1296162" indent="0" algn="ctr">
              <a:buNone/>
              <a:defRPr sz="1512"/>
            </a:lvl4pPr>
            <a:lvl5pPr marL="1728216" indent="0" algn="ctr">
              <a:buNone/>
              <a:defRPr sz="1512"/>
            </a:lvl5pPr>
            <a:lvl6pPr marL="2160270" indent="0" algn="ctr">
              <a:buNone/>
              <a:defRPr sz="1512"/>
            </a:lvl6pPr>
            <a:lvl7pPr marL="2592324" indent="0" algn="ctr">
              <a:buNone/>
              <a:defRPr sz="1512"/>
            </a:lvl7pPr>
            <a:lvl8pPr marL="3024378" indent="0" algn="ctr">
              <a:buNone/>
              <a:defRPr sz="1512"/>
            </a:lvl8pPr>
            <a:lvl9pPr marL="3456432" indent="0" algn="ctr">
              <a:buNone/>
              <a:defRPr sz="1512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146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359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83546" y="613359"/>
            <a:ext cx="1863165" cy="9763081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53" y="613359"/>
            <a:ext cx="5481484" cy="9763081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549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23013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553" y="2872125"/>
            <a:ext cx="7452658" cy="4792202"/>
          </a:xfrm>
        </p:spPr>
        <p:txBody>
          <a:bodyPr anchor="b"/>
          <a:lstStyle>
            <a:lvl1pPr>
              <a:defRPr sz="567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9553" y="7709663"/>
            <a:ext cx="7452658" cy="2520106"/>
          </a:xfrm>
        </p:spPr>
        <p:txBody>
          <a:bodyPr/>
          <a:lstStyle>
            <a:lvl1pPr marL="0" indent="0">
              <a:buNone/>
              <a:defRPr sz="2268">
                <a:solidFill>
                  <a:schemeClr val="tx1"/>
                </a:solidFill>
              </a:defRPr>
            </a:lvl1pPr>
            <a:lvl2pPr marL="43205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2pPr>
            <a:lvl3pPr marL="86410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3pPr>
            <a:lvl4pPr marL="1296162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4pPr>
            <a:lvl5pPr marL="1728216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5pPr>
            <a:lvl6pPr marL="2160270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6pPr>
            <a:lvl7pPr marL="2592324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7pPr>
            <a:lvl8pPr marL="3024378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8pPr>
            <a:lvl9pPr marL="3456432" indent="0">
              <a:buNone/>
              <a:defRPr sz="15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70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053" y="3066796"/>
            <a:ext cx="3672324" cy="7309644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4386" y="3066796"/>
            <a:ext cx="3672324" cy="7309644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824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8" y="613362"/>
            <a:ext cx="7452658" cy="22267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5179" y="2824120"/>
            <a:ext cx="3655447" cy="1384058"/>
          </a:xfrm>
        </p:spPr>
        <p:txBody>
          <a:bodyPr anchor="b"/>
          <a:lstStyle>
            <a:lvl1pPr marL="0" indent="0">
              <a:buNone/>
              <a:defRPr sz="2268" b="1"/>
            </a:lvl1pPr>
            <a:lvl2pPr marL="432054" indent="0">
              <a:buNone/>
              <a:defRPr sz="1890" b="1"/>
            </a:lvl2pPr>
            <a:lvl3pPr marL="864108" indent="0">
              <a:buNone/>
              <a:defRPr sz="1701" b="1"/>
            </a:lvl3pPr>
            <a:lvl4pPr marL="1296162" indent="0">
              <a:buNone/>
              <a:defRPr sz="1512" b="1"/>
            </a:lvl4pPr>
            <a:lvl5pPr marL="1728216" indent="0">
              <a:buNone/>
              <a:defRPr sz="1512" b="1"/>
            </a:lvl5pPr>
            <a:lvl6pPr marL="2160270" indent="0">
              <a:buNone/>
              <a:defRPr sz="1512" b="1"/>
            </a:lvl6pPr>
            <a:lvl7pPr marL="2592324" indent="0">
              <a:buNone/>
              <a:defRPr sz="1512" b="1"/>
            </a:lvl7pPr>
            <a:lvl8pPr marL="3024378" indent="0">
              <a:buNone/>
              <a:defRPr sz="1512" b="1"/>
            </a:lvl8pPr>
            <a:lvl9pPr marL="3456432" indent="0">
              <a:buNone/>
              <a:defRPr sz="1512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179" y="4208178"/>
            <a:ext cx="3655447" cy="618959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387" y="2824120"/>
            <a:ext cx="3673450" cy="1384058"/>
          </a:xfrm>
        </p:spPr>
        <p:txBody>
          <a:bodyPr anchor="b"/>
          <a:lstStyle>
            <a:lvl1pPr marL="0" indent="0">
              <a:buNone/>
              <a:defRPr sz="2268" b="1"/>
            </a:lvl1pPr>
            <a:lvl2pPr marL="432054" indent="0">
              <a:buNone/>
              <a:defRPr sz="1890" b="1"/>
            </a:lvl2pPr>
            <a:lvl3pPr marL="864108" indent="0">
              <a:buNone/>
              <a:defRPr sz="1701" b="1"/>
            </a:lvl3pPr>
            <a:lvl4pPr marL="1296162" indent="0">
              <a:buNone/>
              <a:defRPr sz="1512" b="1"/>
            </a:lvl4pPr>
            <a:lvl5pPr marL="1728216" indent="0">
              <a:buNone/>
              <a:defRPr sz="1512" b="1"/>
            </a:lvl5pPr>
            <a:lvl6pPr marL="2160270" indent="0">
              <a:buNone/>
              <a:defRPr sz="1512" b="1"/>
            </a:lvl6pPr>
            <a:lvl7pPr marL="2592324" indent="0">
              <a:buNone/>
              <a:defRPr sz="1512" b="1"/>
            </a:lvl7pPr>
            <a:lvl8pPr marL="3024378" indent="0">
              <a:buNone/>
              <a:defRPr sz="1512" b="1"/>
            </a:lvl8pPr>
            <a:lvl9pPr marL="3456432" indent="0">
              <a:buNone/>
              <a:defRPr sz="1512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74387" y="4208178"/>
            <a:ext cx="3673450" cy="618959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071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139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143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8" y="768032"/>
            <a:ext cx="2786871" cy="2688114"/>
          </a:xfrm>
        </p:spPr>
        <p:txBody>
          <a:bodyPr anchor="b"/>
          <a:lstStyle>
            <a:lvl1pPr>
              <a:defRPr sz="3024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3450" y="1658740"/>
            <a:ext cx="4374386" cy="8187013"/>
          </a:xfrm>
        </p:spPr>
        <p:txBody>
          <a:bodyPr/>
          <a:lstStyle>
            <a:lvl1pPr>
              <a:defRPr sz="3024"/>
            </a:lvl1pPr>
            <a:lvl2pPr>
              <a:defRPr sz="2646"/>
            </a:lvl2pPr>
            <a:lvl3pPr>
              <a:defRPr sz="2268"/>
            </a:lvl3pPr>
            <a:lvl4pPr>
              <a:defRPr sz="1890"/>
            </a:lvl4pPr>
            <a:lvl5pPr>
              <a:defRPr sz="1890"/>
            </a:lvl5pPr>
            <a:lvl6pPr>
              <a:defRPr sz="1890"/>
            </a:lvl6pPr>
            <a:lvl7pPr>
              <a:defRPr sz="1890"/>
            </a:lvl7pPr>
            <a:lvl8pPr>
              <a:defRPr sz="1890"/>
            </a:lvl8pPr>
            <a:lvl9pPr>
              <a:defRPr sz="189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178" y="3456146"/>
            <a:ext cx="2786871" cy="6402939"/>
          </a:xfrm>
        </p:spPr>
        <p:txBody>
          <a:bodyPr/>
          <a:lstStyle>
            <a:lvl1pPr marL="0" indent="0">
              <a:buNone/>
              <a:defRPr sz="1512"/>
            </a:lvl1pPr>
            <a:lvl2pPr marL="432054" indent="0">
              <a:buNone/>
              <a:defRPr sz="1323"/>
            </a:lvl2pPr>
            <a:lvl3pPr marL="864108" indent="0">
              <a:buNone/>
              <a:defRPr sz="1134"/>
            </a:lvl3pPr>
            <a:lvl4pPr marL="1296162" indent="0">
              <a:buNone/>
              <a:defRPr sz="945"/>
            </a:lvl4pPr>
            <a:lvl5pPr marL="1728216" indent="0">
              <a:buNone/>
              <a:defRPr sz="945"/>
            </a:lvl5pPr>
            <a:lvl6pPr marL="2160270" indent="0">
              <a:buNone/>
              <a:defRPr sz="945"/>
            </a:lvl6pPr>
            <a:lvl7pPr marL="2592324" indent="0">
              <a:buNone/>
              <a:defRPr sz="945"/>
            </a:lvl7pPr>
            <a:lvl8pPr marL="3024378" indent="0">
              <a:buNone/>
              <a:defRPr sz="945"/>
            </a:lvl8pPr>
            <a:lvl9pPr marL="3456432" indent="0">
              <a:buNone/>
              <a:defRPr sz="945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4992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8" y="768032"/>
            <a:ext cx="2786871" cy="2688114"/>
          </a:xfrm>
        </p:spPr>
        <p:txBody>
          <a:bodyPr anchor="b"/>
          <a:lstStyle>
            <a:lvl1pPr>
              <a:defRPr sz="3024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73450" y="1658740"/>
            <a:ext cx="4374386" cy="8187013"/>
          </a:xfrm>
        </p:spPr>
        <p:txBody>
          <a:bodyPr anchor="t"/>
          <a:lstStyle>
            <a:lvl1pPr marL="0" indent="0">
              <a:buNone/>
              <a:defRPr sz="3024"/>
            </a:lvl1pPr>
            <a:lvl2pPr marL="432054" indent="0">
              <a:buNone/>
              <a:defRPr sz="2646"/>
            </a:lvl2pPr>
            <a:lvl3pPr marL="864108" indent="0">
              <a:buNone/>
              <a:defRPr sz="2268"/>
            </a:lvl3pPr>
            <a:lvl4pPr marL="1296162" indent="0">
              <a:buNone/>
              <a:defRPr sz="1890"/>
            </a:lvl4pPr>
            <a:lvl5pPr marL="1728216" indent="0">
              <a:buNone/>
              <a:defRPr sz="1890"/>
            </a:lvl5pPr>
            <a:lvl6pPr marL="2160270" indent="0">
              <a:buNone/>
              <a:defRPr sz="1890"/>
            </a:lvl6pPr>
            <a:lvl7pPr marL="2592324" indent="0">
              <a:buNone/>
              <a:defRPr sz="1890"/>
            </a:lvl7pPr>
            <a:lvl8pPr marL="3024378" indent="0">
              <a:buNone/>
              <a:defRPr sz="1890"/>
            </a:lvl8pPr>
            <a:lvl9pPr marL="3456432" indent="0">
              <a:buNone/>
              <a:defRPr sz="189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178" y="3456146"/>
            <a:ext cx="2786871" cy="6402939"/>
          </a:xfrm>
        </p:spPr>
        <p:txBody>
          <a:bodyPr/>
          <a:lstStyle>
            <a:lvl1pPr marL="0" indent="0">
              <a:buNone/>
              <a:defRPr sz="1512"/>
            </a:lvl1pPr>
            <a:lvl2pPr marL="432054" indent="0">
              <a:buNone/>
              <a:defRPr sz="1323"/>
            </a:lvl2pPr>
            <a:lvl3pPr marL="864108" indent="0">
              <a:buNone/>
              <a:defRPr sz="1134"/>
            </a:lvl3pPr>
            <a:lvl4pPr marL="1296162" indent="0">
              <a:buNone/>
              <a:defRPr sz="945"/>
            </a:lvl4pPr>
            <a:lvl5pPr marL="1728216" indent="0">
              <a:buNone/>
              <a:defRPr sz="945"/>
            </a:lvl5pPr>
            <a:lvl6pPr marL="2160270" indent="0">
              <a:buNone/>
              <a:defRPr sz="945"/>
            </a:lvl6pPr>
            <a:lvl7pPr marL="2592324" indent="0">
              <a:buNone/>
              <a:defRPr sz="945"/>
            </a:lvl7pPr>
            <a:lvl8pPr marL="3024378" indent="0">
              <a:buNone/>
              <a:defRPr sz="945"/>
            </a:lvl8pPr>
            <a:lvl9pPr marL="3456432" indent="0">
              <a:buNone/>
              <a:defRPr sz="945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8977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613362"/>
            <a:ext cx="7452658" cy="222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3066796"/>
            <a:ext cx="7452658" cy="7309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052" y="10677788"/>
            <a:ext cx="1944172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AC623-3B0A-4948-A723-A46A75E61725}" type="datetimeFigureOut">
              <a:rPr lang="he-IL" smtClean="0"/>
              <a:t>ד'/אייר/תשפ"ה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62253" y="10677788"/>
            <a:ext cx="2916258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02539" y="10677788"/>
            <a:ext cx="1944172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32592-D43C-42DD-ADE9-B9DF7871A88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819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64108" rtl="0" eaLnBrk="1" latinLnBrk="0" hangingPunct="1">
        <a:lnSpc>
          <a:spcPct val="90000"/>
        </a:lnSpc>
        <a:spcBef>
          <a:spcPct val="0"/>
        </a:spcBef>
        <a:buNone/>
        <a:defRPr sz="41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27" indent="-216027" algn="l" defTabSz="864108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1pPr>
      <a:lvl2pPr marL="648081" indent="-216027" algn="l" defTabSz="864108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080135" indent="-216027" algn="l" defTabSz="864108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indent="-216027" algn="l" defTabSz="864108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944243" indent="-216027" algn="l" defTabSz="864108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376297" indent="-216027" algn="l" defTabSz="864108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808351" indent="-216027" algn="l" defTabSz="864108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240405" indent="-216027" algn="l" defTabSz="864108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672459" indent="-216027" algn="l" defTabSz="864108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4108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1pPr>
      <a:lvl2pPr marL="432054" algn="l" defTabSz="864108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64108" algn="l" defTabSz="864108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296162" algn="l" defTabSz="864108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4pPr>
      <a:lvl5pPr marL="1728216" algn="l" defTabSz="864108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5pPr>
      <a:lvl6pPr marL="2160270" algn="l" defTabSz="864108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6pPr>
      <a:lvl7pPr marL="2592324" algn="l" defTabSz="864108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7pPr>
      <a:lvl8pPr marL="3024378" algn="l" defTabSz="864108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8pPr>
      <a:lvl9pPr marL="3456432" algn="l" defTabSz="864108" rtl="0" eaLnBrk="1" latinLnBrk="0" hangingPunct="1">
        <a:defRPr sz="17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he.wikisource.org/wiki/%D7%A7%D7%98%D7%92%D7%95%D7%A8%D7%99%D7%94:%D7%AA%D7%94%D7%9C%D7%99%D7%9D_%D7%A7%D7%9E%D7%94_%D7%95" TargetMode="External"/><Relationship Id="rId13" Type="http://schemas.openxmlformats.org/officeDocument/2006/relationships/hyperlink" Target="https://he.wikisource.org/wiki/%D7%A7%D7%98%D7%92%D7%95%D7%A8%D7%99%D7%94:%D7%AA%D7%94%D7%9C%D7%99%D7%9D_%D7%A7%D7%9E%D7%94_%D7%99%D7%90" TargetMode="External"/><Relationship Id="rId3" Type="http://schemas.openxmlformats.org/officeDocument/2006/relationships/hyperlink" Target="https://he.wikisource.org/wiki/%D7%A7%D7%98%D7%92%D7%95%D7%A8%D7%99%D7%94:%D7%AA%D7%94%D7%9C%D7%99%D7%9D_%D7%A7%D7%9E%D7%94_%D7%90" TargetMode="External"/><Relationship Id="rId7" Type="http://schemas.openxmlformats.org/officeDocument/2006/relationships/hyperlink" Target="https://he.wikisource.org/wiki/%D7%A7%D7%98%D7%92%D7%95%D7%A8%D7%99%D7%94:%D7%AA%D7%94%D7%9C%D7%99%D7%9D_%D7%A7%D7%9E%D7%94_%D7%94" TargetMode="External"/><Relationship Id="rId12" Type="http://schemas.openxmlformats.org/officeDocument/2006/relationships/hyperlink" Target="https://he.wikisource.org/wiki/%D7%A7%D7%98%D7%92%D7%95%D7%A8%D7%99%D7%94:%D7%AA%D7%94%D7%9C%D7%99%D7%9D_%D7%A7%D7%9E%D7%94_%D7%99" TargetMode="External"/><Relationship Id="rId2" Type="http://schemas.openxmlformats.org/officeDocument/2006/relationships/image" Target="../media/image1.jpg"/><Relationship Id="rId16" Type="http://schemas.openxmlformats.org/officeDocument/2006/relationships/hyperlink" Target="https://he.wikisource.org/wiki/%D7%A7%D7%98%D7%92%D7%95%D7%A8%D7%99%D7%94:%D7%AA%D7%94%D7%9C%D7%99%D7%9D_%D7%A7%D7%9E%D7%94_%D7%99%D7%9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he.wikisource.org/wiki/%D7%A7%D7%98%D7%92%D7%95%D7%A8%D7%99%D7%94:%D7%AA%D7%94%D7%9C%D7%99%D7%9D_%D7%A7%D7%9E%D7%94_%D7%93" TargetMode="External"/><Relationship Id="rId11" Type="http://schemas.openxmlformats.org/officeDocument/2006/relationships/hyperlink" Target="https://he.wikisource.org/wiki/%D7%A7%D7%98%D7%92%D7%95%D7%A8%D7%99%D7%94:%D7%AA%D7%94%D7%9C%D7%99%D7%9D_%D7%A7%D7%9E%D7%94_%D7%98" TargetMode="External"/><Relationship Id="rId5" Type="http://schemas.openxmlformats.org/officeDocument/2006/relationships/hyperlink" Target="https://he.wikisource.org/wiki/%D7%A7%D7%98%D7%92%D7%95%D7%A8%D7%99%D7%94:%D7%AA%D7%94%D7%9C%D7%99%D7%9D_%D7%A7%D7%9E%D7%94_%D7%92" TargetMode="External"/><Relationship Id="rId15" Type="http://schemas.openxmlformats.org/officeDocument/2006/relationships/hyperlink" Target="https://he.wikisource.org/wiki/%D7%A7%D7%98%D7%92%D7%95%D7%A8%D7%99%D7%94:%D7%AA%D7%94%D7%9C%D7%99%D7%9D_%D7%A7%D7%9E%D7%94_%D7%99%D7%92" TargetMode="External"/><Relationship Id="rId10" Type="http://schemas.openxmlformats.org/officeDocument/2006/relationships/hyperlink" Target="https://he.wikisource.org/wiki/%D7%A7%D7%98%D7%92%D7%95%D7%A8%D7%99%D7%94:%D7%AA%D7%94%D7%9C%D7%99%D7%9D_%D7%A7%D7%9E%D7%94_%D7%97" TargetMode="External"/><Relationship Id="rId4" Type="http://schemas.openxmlformats.org/officeDocument/2006/relationships/hyperlink" Target="https://he.wikisource.org/wiki/%D7%A7%D7%98%D7%92%D7%95%D7%A8%D7%99%D7%94:%D7%AA%D7%94%D7%9C%D7%99%D7%9D_%D7%A7%D7%9E%D7%94_%D7%91" TargetMode="External"/><Relationship Id="rId9" Type="http://schemas.openxmlformats.org/officeDocument/2006/relationships/hyperlink" Target="https://he.wikisource.org/wiki/%D7%A7%D7%98%D7%92%D7%95%D7%A8%D7%99%D7%94:%D7%AA%D7%94%D7%9C%D7%99%D7%9D_%D7%A7%D7%9E%D7%94_%D7%96" TargetMode="External"/><Relationship Id="rId14" Type="http://schemas.openxmlformats.org/officeDocument/2006/relationships/hyperlink" Target="https://he.wikisource.org/wiki/%D7%A7%D7%98%D7%92%D7%95%D7%A8%D7%99%D7%94:%D7%AA%D7%94%D7%9C%D7%99%D7%9D_%D7%A7%D7%9E%D7%94_%D7%99%D7%91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he.wikisource.org/wiki/%D7%A7%D7%98%D7%92%D7%95%D7%A8%D7%99%D7%94:%D7%AA%D7%94%D7%9C%D7%99%D7%9D_%D7%95_%D7%9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he.wikisource.org/wiki/%D7%A7%D7%98%D7%92%D7%95%D7%A8%D7%99%D7%94:%D7%AA%D7%94%D7%9C%D7%99%D7%9D_%D7%95_%D7%94" TargetMode="External"/><Relationship Id="rId5" Type="http://schemas.openxmlformats.org/officeDocument/2006/relationships/hyperlink" Target="https://he.wikisource.org/wiki/%D7%A7%D7%98%D7%92%D7%95%D7%A8%D7%99%D7%94:%D7%AA%D7%94%D7%9C%D7%99%D7%9D_%D7%95_%D7%93" TargetMode="External"/><Relationship Id="rId4" Type="http://schemas.openxmlformats.org/officeDocument/2006/relationships/hyperlink" Target="https://he.wikisource.org/wiki/%D7%A7%D7%98%D7%92%D7%95%D7%A8%D7%99%D7%94:%D7%AA%D7%94%D7%9C%D7%99%D7%9D_%D7%95_%D7%92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he.wikisource.org/wiki/%D7%A7%D7%98%D7%92%D7%95%D7%A8%D7%99%D7%94:%D7%AA%D7%94%D7%9C%D7%99%D7%9D_%D7%95_%D7%99%D7%90" TargetMode="External"/><Relationship Id="rId3" Type="http://schemas.openxmlformats.org/officeDocument/2006/relationships/hyperlink" Target="https://he.wikisource.org/wiki/%D7%A7%D7%98%D7%92%D7%95%D7%A8%D7%99%D7%94:%D7%AA%D7%94%D7%9C%D7%99%D7%9D_%D7%95_%D7%95" TargetMode="External"/><Relationship Id="rId7" Type="http://schemas.openxmlformats.org/officeDocument/2006/relationships/hyperlink" Target="https://he.wikisource.org/wiki/%D7%A7%D7%98%D7%92%D7%95%D7%A8%D7%99%D7%94:%D7%AA%D7%94%D7%9C%D7%99%D7%9D_%D7%95_%D7%99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he.wikisource.org/wiki/%D7%A7%D7%98%D7%92%D7%95%D7%A8%D7%99%D7%94:%D7%AA%D7%94%D7%9C%D7%99%D7%9D_%D7%95_%D7%98" TargetMode="External"/><Relationship Id="rId5" Type="http://schemas.openxmlformats.org/officeDocument/2006/relationships/hyperlink" Target="https://he.wikisource.org/wiki/%D7%A7%D7%98%D7%92%D7%95%D7%A8%D7%99%D7%94:%D7%AA%D7%94%D7%9C%D7%99%D7%9D_%D7%95_%D7%97" TargetMode="External"/><Relationship Id="rId4" Type="http://schemas.openxmlformats.org/officeDocument/2006/relationships/hyperlink" Target="https://he.wikisource.org/wiki/%D7%A7%D7%98%D7%92%D7%95%D7%A8%D7%99%D7%94:%D7%AA%D7%94%D7%9C%D7%99%D7%9D_%D7%95_%D7%96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he.wikisource.org/wiki/%D7%A7%D7%98%D7%92%D7%95%D7%A8%D7%99%D7%94:%D7%AA%D7%94%D7%9C%D7%99%D7%9D_%D7%A7%D7%9E%D7%94_%D7%9B" TargetMode="External"/><Relationship Id="rId3" Type="http://schemas.openxmlformats.org/officeDocument/2006/relationships/hyperlink" Target="https://he.wikisource.org/wiki/%D7%A7%D7%98%D7%92%D7%95%D7%A8%D7%99%D7%94:%D7%AA%D7%94%D7%9C%D7%99%D7%9D_%D7%A7%D7%9E%D7%94_%D7%98%D7%95" TargetMode="External"/><Relationship Id="rId7" Type="http://schemas.openxmlformats.org/officeDocument/2006/relationships/hyperlink" Target="https://he.wikisource.org/wiki/%D7%A7%D7%98%D7%92%D7%95%D7%A8%D7%99%D7%94:%D7%AA%D7%94%D7%9C%D7%99%D7%9D_%D7%A7%D7%9E%D7%94_%D7%99%D7%98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he.wikisource.org/wiki/%D7%A7%D7%98%D7%92%D7%95%D7%A8%D7%99%D7%94:%D7%AA%D7%94%D7%9C%D7%99%D7%9D_%D7%A7%D7%9E%D7%94_%D7%99%D7%97" TargetMode="External"/><Relationship Id="rId5" Type="http://schemas.openxmlformats.org/officeDocument/2006/relationships/hyperlink" Target="https://he.wikisource.org/wiki/%D7%A7%D7%98%D7%92%D7%95%D7%A8%D7%99%D7%94:%D7%AA%D7%94%D7%9C%D7%99%D7%9D_%D7%A7%D7%9E%D7%94_%D7%99%D7%96" TargetMode="External"/><Relationship Id="rId4" Type="http://schemas.openxmlformats.org/officeDocument/2006/relationships/hyperlink" Target="https://he.wikisource.org/wiki/%D7%A7%D7%98%D7%92%D7%95%D7%A8%D7%99%D7%94:%D7%AA%D7%94%D7%9C%D7%99%D7%9D_%D7%A7%D7%9E%D7%94_%D7%98%D7%96" TargetMode="External"/><Relationship Id="rId9" Type="http://schemas.openxmlformats.org/officeDocument/2006/relationships/hyperlink" Target="https://he.wikisource.org/wiki/%D7%A7%D7%98%D7%92%D7%95%D7%A8%D7%99%D7%94:%D7%AA%D7%94%D7%9C%D7%99%D7%9D_%D7%A7%D7%9E%D7%94_%D7%9B%D7%90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94084" y="706923"/>
            <a:ext cx="6785811" cy="1006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אַשְׁרֵי יוֹשְׁבֵי בֵיתֶךָ עוֹד יְהַלְלוּךָ סֶּלָה. אַשְׁרֵי הָעָם שֶׁכָּכָה לּוֹ אַשְׁרֵי הָעָם שֶׁיֲי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אֱ-להָיו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3" tooltip="קטגוריה:תהלים קמה א"/>
              </a:rPr>
              <a:t>א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תְּהִלָּה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לְדָוִד אֲרוֹמִמְךָ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אֱ-לוֹהַי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הַמֶּלֶךְ וַאֲבָרֲכָה שִׁמְךָ לְעוֹלָם וָעֶד.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4" tooltip="קטגוריה:תהלים קמה ב"/>
              </a:rPr>
              <a:t>ב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בְּכָל יוֹם אֲבָרֲכֶךָּ וַאֲהַלְלָה שִׁמְךָ לְעוֹלָם וָעֶד.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5" tooltip="קטגוריה:תהלים קמה ג"/>
              </a:rPr>
              <a:t>ג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גָּדוֹל יְי וּמְהֻלָּל מְאֹד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וְלִגְדֻלָּתו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ֹ אֵין חֵקֶר.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6" tooltip="קטגוריה:תהלים קמה ד"/>
              </a:rPr>
              <a:t>ד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דּוֹר לְדוֹר יְשַׁבַּח מַעֲשֶׂיךָ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וּגְבוּרֹתֶיך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ָ יַגִּידוּ.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7" tooltip="קטגוריה:תהלים קמה ה"/>
              </a:rPr>
              <a:t>ה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הֲדַר כְּבוֹד הוֹדֶךָ וְדִבְרֵי נִפְלְאוֹתֶיךָ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אָשִׂיחָה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8" tooltip="קטגוריה:תהלים קמה ו"/>
              </a:rPr>
              <a:t>ו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וֶעֱזוּז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נוֹרְאֹתֶיך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ָ יֹאמֵרוּ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Arial" panose="020B0604020202020204" pitchFamily="34" charset="0"/>
              </a:rPr>
              <a:t>וּגְדוּלָּתְךָ</a:t>
            </a:r>
            <a:r>
              <a:rPr kumimoji="0" lang="he-IL" altLang="he-IL" sz="3600" b="0" i="0" u="none" strike="noStrike" cap="none" normalizeH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Arial" panose="020B0604020202020204" pitchFamily="34" charset="0"/>
              </a:rPr>
              <a:t>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Arial" panose="020B0604020202020204" pitchFamily="34" charset="0"/>
              </a:rPr>
              <a:t>אֲסַפְּרֶנָּה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Arial" panose="020B0604020202020204" pitchFamily="34" charset="0"/>
              </a:rPr>
              <a:t>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9" tooltip="קטגוריה:תהלים קמה ז"/>
              </a:rPr>
              <a:t>ז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זֵכֶר רַב טוּבְךָ יַבִּיעוּ וְצִדְקָתְךָ יְרַנֵּנוּ.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10" tooltip="קטגוריה:תהלים קמה ח"/>
              </a:rPr>
              <a:t>ח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חַנּוּן וְרַחוּם יְי אֶרֶךְ אַפַּיִם וּגְדָל חָסֶד.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11" tooltip="קטגוריה:תהלים קמה ט"/>
              </a:rPr>
              <a:t>ט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טוֹב יְי לַכֹּל וְרַחֲמָיו עַל כָּל מַעֲשָׂיו.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12" tooltip="קטגוריה:תהלים קמה י"/>
              </a:rPr>
              <a:t>י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יוֹדוּך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ָ יְי כָּל מַעֲשֶׂיךָ וַחֲסִידֶיךָ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יְבָרְכוּכָה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13" tooltip="קטגוריה:תהלים קמה יא"/>
              </a:rPr>
              <a:t>יא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כְּבוֹד מַלְכוּתְךָ יֹאמֵרוּ וּגְבוּרָתְךָ יְדַבֵּרוּ. </a:t>
            </a:r>
            <a:r>
              <a:rPr kumimoji="0" lang="he-IL" altLang="he-IL" sz="2000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14" tooltip="קטגוריה:תהלים קמה יב"/>
              </a:rPr>
              <a:t>יב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לְהוֹדִיעַ לִבְנֵי הָאָדָם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גְּבוּרֹתָיו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וּכְבוֹד הֲדַר מַלְכוּתוֹ. </a:t>
            </a:r>
            <a:r>
              <a:rPr kumimoji="0" lang="he-IL" altLang="he-IL" sz="2000" b="0" i="0" u="none" strike="noStrike" cap="none" normalizeH="0" baseline="0" dirty="0" err="1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15" tooltip="קטגוריה:תהלים קמה יג"/>
              </a:rPr>
              <a:t>יג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מַלְכוּתְךָ מַלְכוּת כָּל עֹלָמִים וּמֶמְשַׁלְתְּךָ בְּכָל דּוֹר וָדֹר. 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3366CC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  <a:hlinkClick r:id="rId16" tooltip="קטגוריה:תהלים קמה יד"/>
              </a:rPr>
              <a:t>יד</a:t>
            </a:r>
            <a:r>
              <a:rPr kumimoji="0" lang="he-IL" altLang="he-IL" sz="20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סוֹמֵךְ יְי לְכָל הַנֹּפְלִים וְזוֹקֵף לְכָל הַכְּפוּפִים.</a:t>
            </a:r>
            <a:endParaRPr kumimoji="0" lang="he-IL" altLang="he-IL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25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707779"/>
            <a:ext cx="6785811" cy="9725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לִדְבִיר בֵּיתֶךָ, וְאִשֵּׁי יִשְׂרָאֵל וּתְפִלָּתָם מְהֵרָה בְּאַהֲבָה תְּקַבֵּל בְּרָצוֹן, וּתְהִי לְרָצוֹן תָּמִיד עֲבוֹדַת יִשְׂרָאֵל עַמֶּךָ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בראש חודש ובמועדים (כגון בחול המועד סוכות ופסח) מוסיף יעלה ויבוא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וְתֶחֱזֶינָה עֵינֵינוּ בְּשׁוּבְךָ לְצִיּוֹן בְּרַחֲמִים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יי, הַמַּחֲזִיר שְׁכִינָתוֹ לְצִיּוֹן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1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מוֹדִים אֲנַחְנוּ לָךְ, שָׁאַתָּה הוּא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אֱ-לֹהֵינוּ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וֵא-לֹהֵי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אֲבוֹתֵינוּ לְעוֹלָם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וָעֶד, צוּר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חַיֵּינוּ וּמָגֵן יִשְׁעֵנוּ אַתָּה הוּא לְדֹר וָדֹר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נוֹדֶה לְּךָ וּנְסַפֵּר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תְּהִלָּתֶך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ָ, עַל חַיֵּינוּ הַמְּסוּרִים בְּיָדֶיךָ, וְעַל נִשְׁמוֹתֵינוּ הַפְּקוּדוֹת לָךְ, וְעַל נִסֶּיךָ שֶׁבְּכָל יוֹם עִמָּנוּ, וְעַל נִפְלְאוֹתֶיךָ וְטוֹבוֹתֶיךָ שֶׁבְּכָל עֵת, עֶרֶב וָבֹקֶר וְצָהֳרָיִם. הַטּוֹב! כִּי לֹא כָלוּ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רַחֲמֶיךָ, וְהַמְּרַחֵם! כי לֹא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תַמּוּ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חֲסָדֶיךָ, כּי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מֵעוֹלָם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קִוִּינו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לָךְ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22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71421"/>
            <a:ext cx="6785811" cy="1027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בחזרת הש"ץ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בזמן ששליח הציבור אומר מודים, אומרים הקהל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מוֹדִים אֲנַחְנוּ לָךְ, שֶׁאַתָּה הוּא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אֱ-לֹהֵינוּ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וֵא-לֹהֵי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אֲבוֹתֵינוּ, אֱ-לֹהֵי כָל בָּשָׁר, יוֹצְרֵנוּ יוֹצֵר בְּרֵאשִׁית. בְּרָכוֹת וְהוֹדָאוֹת לְשִׁמְךָ הַגָּדוֹל וְהַקָּדוֹשׁ, עַל שֶׁהֶחֱיִיתָנוּ וְקִיַּמְתָּנוּ. כֵּן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תְּחַיֵּנו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 וּתְקַיְּמֵנוּ וְתֶאֱסוֹף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גָּלֻיּוֹתֵינו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לְחַצְרוֹת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קָדְשֶׁך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ָ, לִשְׁמֹר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חֻקֶּיך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ָ וְלַעֲשׂוֹת רְצוֹנְךָ וּלְעָבְדְךָ בְלֵבָב שָׁלֵם, עַל שֶׁאֲנַחְנוּ מוֹדִים לָךְ, בָּרוּךְ אֵל הַהוֹדָאוֹת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he-IL" sz="1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והחזן ממשיך:</a:t>
            </a:r>
          </a:p>
          <a:p>
            <a:pPr lvl="0" algn="r" rtl="1"/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וְעַל כֻּלָּם יִתְבָּרַךְ וְיִתְרוֹמַם וְיִתְנַשֵּׂא שִׁמְךָ מַלְכֵּנוּ תָּמִיד, לְעוֹלָם וָעֶד. וְכָל-הַחַיִּים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יוֹדוּך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ָ סֶּלָה</a:t>
            </a:r>
            <a:r>
              <a:rPr kumimoji="0" lang="en-US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,</a:t>
            </a:r>
            <a:endParaRPr kumimoji="0" lang="en-US" altLang="he-I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r" rtl="1"/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וִיהַלְלוּ וִיבָרְכוּ אֶת שִׁמְךָ הַגָּדוֹל, בֶּאֱמֶת, לְעוֹלָם כִּי טוֹב, הָאֵל יְשׁוּעָתֵנוּ וְעֶזְרָתֵנוּ</a:t>
            </a:r>
            <a:endParaRPr lang="en-US" altLang="he-IL" sz="40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63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527047"/>
            <a:ext cx="6785811" cy="1027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r" rtl="1"/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סֶלָה, הָאֵל הַטּוֹב</a:t>
            </a:r>
            <a:r>
              <a:rPr kumimoji="0" lang="en-US" altLang="he-IL" sz="3600" b="0" i="0" u="none" strike="noStrike" cap="none" normalizeH="0" baseline="0" dirty="0" smtClean="0">
                <a:ln>
                  <a:noFill/>
                </a:ln>
                <a:solidFill>
                  <a:srgbClr val="101418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  <a:endParaRPr kumimoji="0" lang="en-US" altLang="he-IL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David" panose="020E0502060401010101" pitchFamily="34" charset="-79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algn="r" rtl="1"/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בָּרוּךְ אַתָּה </a:t>
            </a:r>
            <a:r>
              <a:rPr kumimoji="0" lang="he-IL" altLang="he-IL" sz="360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יֻ-הֻוֻה</a:t>
            </a:r>
            <a:r>
              <a:rPr kumimoji="0" lang="he-IL" altLang="he-IL" sz="360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ֻ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, הַטּוֹב שִׁמְךָ וּלְךָ נָאֶה לְהוֹדוֹת</a:t>
            </a:r>
            <a:r>
              <a:rPr kumimoji="0" lang="en-US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ea typeface="Times New Roman" panose="02020603050405020304" pitchFamily="18" charset="0"/>
                <a:cs typeface="David" panose="020E0502060401010101" pitchFamily="34" charset="-79"/>
              </a:rPr>
              <a:t>.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he-IL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שִׂים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שָׁלוֹם טוֹבָה וּבְרָכָה, חֵן וָחֶסֶד וְרַחֲמִים, עָלֵינוּ וְעַל כָּל-יִשְׂרָאֵל עַמֶּךָ. וּבָרְכֵנוּ אָבִינוּ,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כֻּלָּנו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כְאֶחָד בְּאוֹר פָּנֶיךָ, כִּי בְאוֹר פָּנֶיךָ נָתַתָּ לָּנוּ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אֱ-לֹהֵינוּ, תּוֹרַת חַיִּים וְאַהֲבַת חֶסֶד וּצְדָקָה וּבְרָכָה וְרַחֲמִים וְחַיִּים וְשָׁלוֹם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וְטוֹב יִהְיֶה בְּעֵינֶיךָ לְבָרְכֵנוּ וּלְבָרֵךְ אֶת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-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עַמְּךָ יִשְׂרָאֵל בכל עת ובכל שעה בשלומך 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י-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הוה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, הַמְבָרֵךְ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אֶת עַמּוֹ יִשְׂרָאֵל בַּשָּׁלוֹם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he-IL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אֱ-לֹהַי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נְצֹר לְשׁוֹנִי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מֵרָע, וּשְׂפָתַי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מִדַּבֵּר מִרְמָה,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וְלִמְקַלְלַי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נַפְשִׁי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תִדֹּם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, וְנַפְשִׁי כֶּעָפָר לַכֹּל תִּהְיֶה, פְּתַח לִבִּי בְּתוֹרָתֶךָ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,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וְאַחֲרֵי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1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575435"/>
            <a:ext cx="6785811" cy="840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מִצְוֹתֶיךָ 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תִּרְדֹּף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נַפְשִׁי. וְכָל-הַקָּמִים והחושבים עָלַי לְרָעָה, מְהֵרָה הָפֵר עֲצָתָם וְקַלְקֵל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מַחְשְבוֹתָם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 עֲשֵׂה לְמַעַן שְׁמֶךָ, עֲשֵׂה לְמַעַן יְמִינֶךָ, עֲשֵׂה לְמַעַן תּוֹרָתֶךָ, עֲשֵׂה לְמַעַן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קְדֻשָּׁתֶך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ָ, לְמַעַן יֵחָלְצוּן יְדִידֶיךָ. הוֹשִׁיעָה יְמִינְךָ וַעֲנֵנִי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יִהְיוּ לְרָצוֹן אִמְרֵי פִי וְהֶגְיוֹן לִבִּי לְפָנֶיךָ 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צוּרִי וְגֹאֲלִי.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עֹשֶׂה שָׁלוֹם בִּמְרוֹמָיו, הוּא יַעֲשֶׂה שָׁלוֹם עָלֵינוּ, וְעַל כָּל-עַמּוֹ יִשְׂרָאֵל, וְאִמְרוּ אָמֵן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יְהִי רָצוֹן מִלְּפָנֶיךָ, יְיָ אֱ-לֹהֵינוּ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וֵא-לֹהֵי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אֲבוֹתֵינוּ, שֶׁיִבָּנֶה בֵית הַמִּקְדָּשׁ בִּמְהֵרָה בְיָמֵינוּ וְתַן חֶלְקֵנוּ בְּתוֹרָתֶךָ. וְשָׁם נַעֲבָדְךָ בְּיִרְאָה כִּימֵי עוֹלָם וּכְשָׁנִים קַדְמוֹנִיּוֹת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23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575435"/>
            <a:ext cx="6785811" cy="840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מִצְוֹתֶיךָ 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תִּרְדֹּף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נַפְשִׁי. וְכָל-הַקָּמִים והחושבים עָלַי לְרָעָה, מְהֵרָה הָפֵר עֲצָתָם וְקַלְקֵל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מַחְשְבוֹתָם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 עֲשֵׂה לְמַעַן שְׁמֶךָ, עֲשֵׂה לְמַעַן יְמִינֶךָ, עֲשֵׂה לְמַעַן תּוֹרָתֶךָ, עֲשֵׂה לְמַעַן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קְדֻשָּׁתֶך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ָ, לְמַעַן יֵחָלְצוּן יְדִידֶיךָ. הוֹשִׁיעָה יְמִינְךָ וַעֲנֵנִי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יִהְיוּ לְרָצוֹן אִמְרֵי פִי וְהֶגְיוֹן לִבִּי לְפָנֶיךָ 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צוּרִי וְגֹאֲלִי.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עֹשֶׂה שָׁלוֹם בִּמְרוֹמָיו, הוּא יַעֲשֶׂה שָׁלוֹם עָלֵינוּ, וְעַל כָּל-עַמּוֹ יִשְׂרָאֵל, וְאִמְרוּ אָמֵן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20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יְהִי רָצוֹן מִלְּפָנֶיךָ, יְיָ אֱ-לֹהֵינוּ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וֵא-לֹהֵי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אֲבוֹתֵינוּ, שֶׁיִבָּנֶה בֵית הַמִּקְדָּשׁ בִּמְהֵרָה בְיָמֵינוּ וְתַן חֶלְקֵנוּ בְּתוֹרָתֶךָ. וְשָׁם נַעֲבָדְךָ בְּיִרְאָה כִּימֵי עוֹלָם וּכְשָׁנִים קַדְמוֹנִיּוֹת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88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779696"/>
            <a:ext cx="6785811" cy="8956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4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תחנון:</a:t>
            </a:r>
          </a:p>
          <a:p>
            <a:pPr algn="r" rtl="1"/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אֱלֹהֵינו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וֵאלֹהֵי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אֲבוֹתֵינוּ. תָּבוֹא לְפָנֶיךָ תְּפִלָּתֵנוּ וְאַל תִּתְעַלַּם מִתְּחִנָּתֵנוּ. שֶׁאֵין אֲנַחְנוּ עַזֵּי פָנִים וּקְשֵׁי עֹרֶף לוֹמַר לְפָנֶיךָ יְיָ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אֱלֹהֵינו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וֵאלֹהֵי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אֲבוֹתֵינוּ צַדִּיקִים אֲנַחְנוּ וְלֹא חָטָאנוּ. אֲבָל אֲנַחְנוּ וַאֲבוֹתֵינוּ חָטָאנוּ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אָ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שַׁמְנוּ. 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בָּ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גַדְנוּ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גָּ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זַלְנוּ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דִּ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בַּרְנוּ דֹּפִי 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הֶ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עֱוִינו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וְ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הִרְשַׁעְנוּ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זַ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דְנוּ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חָ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מַסְנוּ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טָ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פַלְנוּ שֶׁקֶר 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יָ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עַצְנוּ רָע 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כִּ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זַּבְנוּ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לַ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צְנו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מָ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רַדְנוּ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נִ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אַצְנוּ. </a:t>
            </a:r>
            <a:r>
              <a:rPr lang="he-IL" sz="3600" b="1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סָ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רַרְנו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עָ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וִינו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פָּ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שַׁעְנוּ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צָ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רַרְנוּ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קִ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שִּׁינוּ עֹרֶף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רָ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שַׁעְנוּ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שִׁ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חַתְנוּ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תִּ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עַבְנוּ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תָּ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עִינוּ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תִּ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עְתָּעְנוּ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סַרְנוּ מִמִּצְותֶיךָ וּמִמִּשְׁפָּטֶיךָ הַטּוֹבִים וְלֹא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שָׁוָה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לָנוּ. וְאַתָּה צַדִּיק עַל כָּל הַבָּא עָלֵינוּ. כִּי אֱמֶת עָשִׂיתָ. וַאֲנַחְנוּ הִרְשָׁעְנוּ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1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95201"/>
            <a:ext cx="6785811" cy="9510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י"ג מידות</a:t>
            </a:r>
            <a:endParaRPr lang="en-US" sz="36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אֵל אֶרֶךְ אַפַּיִם אַתָּה וּבַעַל הָרַחֲמִים נִקְרֵאתָ. וְדֶרֶךְ תְּשׁוּבָה הורֵיתָ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גְּדֻלַּת רַחֲמֶיךָ וַחֲסָדֶיךָ תִּזְכּוֹר הַיּוֹם וּבְכָל יוֹם לְזֶרַע יְדִידֶיךָ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תֵּפֶן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אֵלֵינוּ בְּרַחֲמִים. כִּי אַתָּה הוּא בַּעַל הָרַחֲמִים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בְּתַחֲנוּן וּבִתְפִלָּה פָּנֶיךָ נְקַדֵּם. כְּהוֹדַעְתָּ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לֶעָנָו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מִקֶּדֶם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מֵחֲרוֹן אַפְּךָ שׁוּב. כְּמוֹ בְּתוֹרָתְךָ כָּתוּב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וּבְצֵל כְּנָפֶיךָ נֶחְסֶה וְנִתְלוֹנָן. כְּיוֹם וַיֵּרֶד יי בֶּעָנָן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תַּעֲבֹר עַל פֶּשַׁע וְתִמְחֶה אָשָׁם. כְּיוֹם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וַיִּתְיַצֵּב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עִמּוֹ שָׁם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תַּאֲזִין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שַׁוְעָתֵנו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וְתַקְשִׁיב מֶנּוּ מַאֲמַר. כְּיוֹם וַיִּקְרָא בְשֵׁם יי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וְשָׁם נֶאֱמַר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72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82897"/>
            <a:ext cx="6785811" cy="1006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וַיַּעֲבֹר יְיָ עַל פָּנָיו וַיִּקְרָא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יְיָ. יְיָ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אֵל רַחוּם וְחַנּוּן. אֶרֶךְ אַפַּיִם וְרַב חֶסֶד וֶאֱמֶת: נֹצֵר חֶסֶד לָאֲלָפִים. נֹשֵׂא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עָון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וָפֶשַׁע וְחַטָּאָה. וְנַקֵּה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וְסָלַחְתָּ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לַעֲוֹנֵנו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וּלְחַטָּאתֵנוּ וּנְחַלְתָּנוּ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סְלַח לָנוּ אָבִינוּ כִּי חָטָאנוּ. מְחַל לָנוּ מַלְכֵּנוּ כִּי פָשָׁעְנוּ. כִּי אַתָּה אֲדֹנָי טוֹב וְסַלָּח וְרַב חֶסֶד לְכָל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קֹרְאֶיך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ָ:</a:t>
            </a:r>
          </a:p>
          <a:p>
            <a:pPr algn="r" rtl="1"/>
            <a:r>
              <a:rPr lang="he-IL" sz="3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נפילת אפים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וַיֹּאמֶר דָּוִד אֶל גָּד צַר לִי מְאֹד, נִפְּלָה נָּא בְיַד יְיָ כִּי רַבִּים רַחֲמָיו, וּבְיַד אָדָם אַל אֶפֹּלָה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׃</a:t>
            </a:r>
            <a:endParaRPr lang="en-US" sz="36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רַחוּם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וְחַנּוּן חָטָאתִי לְפָנֶיךָ. יְיָ מָלֵא רַחֲמִים. רַחֵם עָלַי וְקַבֵּל תַּחֲנוּנָי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  <a:hlinkClick r:id="rId3" tooltip="קטגוריה:תהלים ו ב"/>
              </a:rPr>
              <a:t>ב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אַל בְּאַפְּךָ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תוֹכִיחֵנִי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וְאַל בַּחֲמָתְךָ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תְיַסְּרֵנִי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  <a:hlinkClick r:id="rId4" tooltip="קטגוריה:תהלים ו ג"/>
              </a:rPr>
              <a:t>ג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חָנֵּנִי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כִּי אֻמְלַל אָנִי רְפָאֵנִי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כִּי נִבְהֲלוּ עֲצָמָי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  <a:hlinkClick r:id="rId5" tooltip="קטגוריה:תהלים ו ד"/>
              </a:rPr>
              <a:t>ד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וְנַפְשִׁי נִבְהֲלָה מְאֹד וְאַתָּה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עַד מָתָי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  <a:hlinkClick r:id="rId6" tooltip="קטגוריה:תהלים ו ה"/>
              </a:rPr>
              <a:t>ה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שׁוּבָה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10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82897"/>
            <a:ext cx="6785811" cy="1006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חַלְּצָה נַפְשִׁי הוֹשִׁיעֵנִי לְמַעַן חַסְדֶּךָ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  <a:hlinkClick r:id="rId3" tooltip="קטגוריה:תהלים ו ו"/>
              </a:rPr>
              <a:t>ו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כִּי אֵין בַּמָּוֶת זִכְרֶךָ בִּשְׁאוֹל מִי יוֹדֶה לָּךְ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  <a:hlinkClick r:id="rId4" tooltip="קטגוריה:תהלים ו ז"/>
              </a:rPr>
              <a:t>ז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יָגַעְתִּי בְּאַנְחָתִי אַשְׂחֶה בְכָל לַיְלָה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מִטָּתִי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בְּדִמְעָתִי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עַרְשִׂי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אַמְסֶה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  <a:hlinkClick r:id="rId5" tooltip="קטגוריה:תהלים ו ח"/>
              </a:rPr>
              <a:t>ח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עָשְׁשָׁה מִכַּעַס עֵינִי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עָתְקָה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בְּכָל צוֹרְרָי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  <a:hlinkClick r:id="rId6" tooltip="קטגוריה:תהלים ו ט"/>
              </a:rPr>
              <a:t>ט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סוּרוּ מִמֶּנִּי כָּל פֹּעֲלֵי אָוֶן כִּי שָׁמַע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קוֹל בִּכְיִי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  <a:hlinkClick r:id="rId7" tooltip="קטגוריה:תהלים ו י"/>
              </a:rPr>
              <a:t>י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שָׁמַע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תְּחִנָּתִי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תְּפִלָּתִי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יִקָּח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  <a:hlinkClick r:id="rId8" tooltip="קטגוריה:תהלים ו יא"/>
              </a:rPr>
              <a:t>יא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יֵבֹשׁוּ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וְיִבָּהֲלו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ּ מְאֹד כָּל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אֹיְבָי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יָשֻׁבוּ יֵבֹשׁוּ רָגַע.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שׁוֹמֵר יִשְׂרָאֵל! שְׁמֹר שְׁאֵרִית יִשְׂרָאֵל, וְאַל יֹאבַד יִשְׂרָאֵל, הָאוֹמְרִים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שְׁמַע יִשְׂרָאֵל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שׁוֹמֵר גּוֹי אֶחָד! שְׁמֹר שְׁאֵרִית עַם אֶחָד, וְאַל יֹאבַד גּוֹי אֶחָד,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הַמְיַחֲדִים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שִׁמְךָ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 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יְיָ </a:t>
            </a:r>
            <a:r>
              <a:rPr lang="he-IL" sz="3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אֱלֹהֵינו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ּ יְיָ אֶחָד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שׁוֹמֵר גּוֹי קָדוֹשׁ! שְׁמֹר שְׁאֵרִית עַם קָדוֹשׁ, וְאַל יֹאבַד גּוֹי קָדוֹשׁ, הַמְּשַׁלְּשִׁים בְּשָׁלוֹשׁ קְדוּשׁוֹת לְ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קָדוֹשׁ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46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58838"/>
            <a:ext cx="6785811" cy="1006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מִתְרַצֶּה בְּרַחֲמִים וּמִתְפַּיֵּס בְּתַחֲנוּנִים. הִתְרַצֶּה וְהִתְפַּיֵּס לְדור עָנִי. כִּי אֵין עוזֵר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אָבִינוּ מַלְכֵּנוּ - חָנֵּנוּ וַעֲנֵנוּ כִּי אֵין בָּנוּ מַעֲשים. עֲשֵׂה עִמָּנוּ צְדָקָה וָחֶסֶד וְהוֹשִׁיעֵנוּ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וַאֲנַחְנוּ לֹא נֵדַע מַה נַעֲשֶׂה. כִּי עָלֶיךָ עֵינֵינוּ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זְכֹר רַחֲמֶיךָ יְהוָה וַחֲסָדֶיךָ כִּי מֵעוֹלָם הֵמָּה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יְהִי חַסְדְּךָ יְהוָה עָלֵינוּ כַּאֲשֶׁר יִחַלְנוּ לָךְ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אַל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תִּזְכָּר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לָנוּ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עֲוֺנֹת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רִאשֹׁנִים מַהֵר יְקַדְּמוּנוּ רַחֲמֶיךָ כִּי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דַלּוֹנו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מְאֹד.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חָנֵּנוּ יְהוָה חָנֵּנוּ כִּי רַב שָׂבַעְנוּ בוּז.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בְּרֹגֶז רַחֵם תִּזְכּוֹר. בְּרֹגֶז עֲקֵדָה תִּזְכּוֹר. בְּרֹגֶז תְּמִימוּת תִּזְכּוֹר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יְיָ הוֹשִׁיעָה. הַמֶּלֶךְ יַעֲנֵנוּ בְיוֹם קָרְאֵנוּ: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כִּי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הוּא יָדַע יִצְרֵנוּ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זָכוּר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כִּי עָפָר אֲנָחְנוּ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עָזְרֵנוּ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אֱלֹהֵי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יִשְׁעֵנוּ עַל דְּבַר כְּבוֹד שְׁמֶךָ וְהַצִּילֵנוּ וְכַפֵּר עַל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חַטֹּאתֵינו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לְמַעַן שְׁמֶךָ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81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700212"/>
            <a:ext cx="6785811" cy="10125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  <a:hlinkClick r:id="rId3" tooltip="קטגוריה:תהלים קמה טו"/>
              </a:rPr>
              <a:t>טו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עֵינֵי כֹל אֵלֶיךָ יְשַׂבֵּרוּ וְאַתָּה נוֹתֵן לָהֶם אֶת אָכְלָם בְּעִתּוֹ. </a:t>
            </a:r>
            <a:r>
              <a:rPr lang="he-IL" sz="2000" dirty="0" err="1">
                <a:latin typeface="David" panose="020E0502060401010101" pitchFamily="34" charset="-79"/>
                <a:cs typeface="David" panose="020E0502060401010101" pitchFamily="34" charset="-79"/>
                <a:hlinkClick r:id="rId4" tooltip="קטגוריה:תהלים קמה טז"/>
              </a:rPr>
              <a:t>טז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פּוֹתֵחַ אֶת יָדֶךָ וּמַשְׂבִּיעַ לְכָל חַי רָצוֹן. </a:t>
            </a:r>
            <a:r>
              <a:rPr lang="he-IL" sz="2000" dirty="0" err="1">
                <a:latin typeface="David" panose="020E0502060401010101" pitchFamily="34" charset="-79"/>
                <a:cs typeface="David" panose="020E0502060401010101" pitchFamily="34" charset="-79"/>
                <a:hlinkClick r:id="rId5" tooltip="קטגוריה:תהלים קמה יז"/>
              </a:rPr>
              <a:t>יז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צַדִּיק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בְּכָל דְּרָכָיו וְחָסִיד בְּכָל מַעֲשָׂיו. </a:t>
            </a:r>
            <a:r>
              <a:rPr lang="he-IL" sz="2000" dirty="0" err="1">
                <a:latin typeface="David" panose="020E0502060401010101" pitchFamily="34" charset="-79"/>
                <a:cs typeface="David" panose="020E0502060401010101" pitchFamily="34" charset="-79"/>
                <a:hlinkClick r:id="rId6" tooltip="קטגוריה:תהלים קמה יח"/>
              </a:rPr>
              <a:t>יח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קָרוֹב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לְכָל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קֹרְאָיו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לְכֹל אֲשֶׁר יִקְרָאֻהוּ בֶאֱמֶת. </a:t>
            </a:r>
            <a:r>
              <a:rPr lang="he-IL" sz="2000" dirty="0" err="1">
                <a:latin typeface="David" panose="020E0502060401010101" pitchFamily="34" charset="-79"/>
                <a:cs typeface="David" panose="020E0502060401010101" pitchFamily="34" charset="-79"/>
                <a:hlinkClick r:id="rId7" tooltip="קטגוריה:תהלים קמה יט"/>
              </a:rPr>
              <a:t>יט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רְצוֹן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יְרֵאָיו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יַעֲשֶׂה וְאֶת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שַׁוְעָתָם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יִשְׁמַע וְיוֹשִׁיעֵם. </a:t>
            </a:r>
            <a:r>
              <a:rPr lang="he-IL" sz="2000" dirty="0">
                <a:latin typeface="David" panose="020E0502060401010101" pitchFamily="34" charset="-79"/>
                <a:cs typeface="David" panose="020E0502060401010101" pitchFamily="34" charset="-79"/>
                <a:hlinkClick r:id="rId8" tooltip="קטגוריה:תהלים קמה כ"/>
              </a:rPr>
              <a:t>כ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שׁוֹמֵר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אֶת כָּל אֹהֲבָיו וְאֵת כָּל הָרְשָׁעִים יַשְׁמִיד. </a:t>
            </a:r>
            <a:r>
              <a:rPr lang="he-IL" sz="2000" dirty="0" err="1">
                <a:latin typeface="David" panose="020E0502060401010101" pitchFamily="34" charset="-79"/>
                <a:cs typeface="David" panose="020E0502060401010101" pitchFamily="34" charset="-79"/>
                <a:hlinkClick r:id="rId9" tooltip="קטגוריה:תהלים קמה כא"/>
              </a:rPr>
              <a:t>כא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תְּהִלַּת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יְדַבֶּר פִּי וִיבָרֵךְ כָּל בָּשָׂר שֵׁם קָדְשׁוֹ לְעוֹלָם וָעֶד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 וַאֲנַחְנוּ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נְבָרֵךְ יָהּ מֵעַתָּה וְעַד עוֹלָם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הַלְלוּ-יָהּ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lvl="0" algn="r" rtl="1"/>
            <a:r>
              <a:rPr lang="he-IL" altLang="he-IL" sz="4000" b="1" dirty="0" smtClean="0">
                <a:solidFill>
                  <a:srgbClr val="101418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חצי קדיש:</a:t>
            </a:r>
            <a:endParaRPr kumimoji="0" lang="he-IL" altLang="he-IL" sz="4000" b="1" i="0" u="none" strike="noStrike" cap="none" normalizeH="0" baseline="0" dirty="0" smtClean="0">
              <a:ln>
                <a:noFill/>
              </a:ln>
              <a:solidFill>
                <a:srgbClr val="101418"/>
              </a:solidFill>
              <a:effectLst/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lvl="0" algn="r" rtl="1"/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יִתְגַּדַּל וְיִתְקַדַּשׁ שְׁמֵהּ רַבָּא. (ועונים: אמן)</a:t>
            </a:r>
            <a:b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בְּעָלְמָא</a:t>
            </a:r>
            <a:r>
              <a:rPr kumimoji="0" lang="he-IL" altLang="he-IL" sz="3600" b="0" i="0" u="none" strike="noStrike" cap="none" normalizeH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דִי בְרָא כִרְעוּתֵהּ , וְיַמְלִיךְ מַלְכוּתֵהּ וְיַצְמַח פּוּרְקָנֵהּ וִיקָרֵב מְשִׁיחֵהּ. (ועונים: אמן)</a:t>
            </a:r>
            <a:b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בְּחַיֵיכוֹן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וּבְיוֹמֵיכוֹן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וּבְחַיֵי 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דְּכָל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בֵּית יִשְׂרָאֵל, בַּעֲגַלָא וּבִזְמַן קָרִיב וְאִמְרוּ אָמֵן:</a:t>
            </a:r>
            <a:endParaRPr lang="he-IL" altLang="he-IL" sz="4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96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58839"/>
            <a:ext cx="6785811" cy="1006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קדיש תתקבל</a:t>
            </a:r>
            <a:endParaRPr lang="en-US" sz="36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יִתְגַּדַּל וְיִתְקַדַּשׁ שְׁמֵהּ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רַבָּא. (ועונים: אמן)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בְּעָלְמָא דִי בְרָא כִרְעוּתֵהּ, וְיַמְלִיךְ מַלְכוּתֵהּ וְיַצְמַח פּוּרְקָנֵהּ וִיקָרֵב מְשִׁיחֵהּ. (ועונים: אמן)</a:t>
            </a: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בְּחַיֵיכוֹן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וּבְיוֹמֵיכוֹן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וּבְחַיֵי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דְּכָל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בֵּית יִשְׂרָאֵל, בַּעֲגַלָא וּבִזְמַן קָרִיב וְאִמְרוּ אָמֵן:</a:t>
            </a: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הקהל עונה אמן ומצטרף לאמירת המשפט הבא :</a:t>
            </a: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יְהֵא שְׁמֵהּ רַבָּא מְבָרַךְ לְעָלַם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וּלְעָלְמֵי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עָלְמַיָא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יִתְבָּרַךְ וְיִשְׁתַּבַּח וְיִתְפָּאַר וְיִתְרוֹמַם וְיִתְנַשֵּׂא וְיִתְהַדָּר וְיִתְעַלֶּה וְיִתְהַלָּל, שְׁמֵהּ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דְּקוּדְשָׁא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בְּרִיך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ְ הוּא (ועונים: אמן)</a:t>
            </a:r>
            <a:b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לְעֵילָא מִן כָּל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בִּרְכָתָא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וְשִׁירָתָא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תֻּשְׁבְּחָתָא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וְנֶחָמָתָא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דַאֲמִירָן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בְּעָלְמָא. וְאִמְרוּ אָמֵן. (ועונים: אמן) 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18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82901"/>
            <a:ext cx="6785811" cy="1006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תִּתְקַבַּל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צְלוֹתְהוֹן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וּבָעוּתְהוֹן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דְּכָל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בֵּית יִשְׂרָאֵל קֳדָם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אֲבוּהוֹן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דִּי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בִשְׁמַיָּא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וְאִמְרוּ אָמֵן. (ועונים : אמן)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יְהֵא שְׁלָמָא רַבָּא מִן שְׁמַיָא וְחַיִּים טוֹבִים, עָלֵינוּ וְעַל כָּל יִשְׂרָאֵל וְאִמְרוּ אָמֵן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(ועונים : אמן)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עוֹשֶׂה שָׁלוֹם בִּמְרוֹמָיו הוּא יַעֲשֶׂה שָׁלוֹם עָלֵינוּ וְעַל כָּל יִשְׂרָאֵל, וְאִמְרוּ אָמֵן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endParaRPr lang="he-IL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he-IL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עָלֵינוּ לְשַׁבֵּחַ לַאֲדוֹן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הַכֹּל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, לָתֵת גְּדֻלָּה לְיוֹצֵר בְּרֵאשִׁית, שֶׁלֹּא עָשָׂנוּ כְּגוֹיֵי הָאֲרָצוֹת, וְלֹא שָׂמָנוּ כְּמִשְׁפְּחוֹת הָאֲדָמָה. שֶׁלֹּא שָׂם חֶלְקֵנוּ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כָּהֶם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, וגוֹרָלֵנוּ כְּכָל-הֲמוֹנָם, שֶׁהֵם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מִשְׁתַּחֲוִים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לְהֶבֶל וָרִיק, וּמִתְפַּלְּלִים אֶל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אֵל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לֹא יוֹשִׁיעַ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וַאֲנַחְנוּ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כּוֹרְעִים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וּמִשְׁתַּחֲוִים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וּמוֹדִים לִפְנֵי מֶלֶךְ מַלְכֵי הַמְּלָכִים הַקָּדוֹשׁ בָּרוּךְ הוּא, שֶׁהוּא נוֹטֶה שָׁמַיִם וְיֹסֵד אָרֶץ,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וּמוֹשַׁב יְקָרוֹ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84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25643" y="236917"/>
            <a:ext cx="7087644" cy="1172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בַּשָּׁמַיִם מִמַּעַל, וּשְׁכִינַת עֻזּוֹ בְּגָבְהֵי מְרוֹמִים. הוּא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אֱלֹהֵינו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ּ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,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אֵין עוֹד, אֱמֶת מַלְכֵּנוּ, אֶפֶס זוּלָתוֹ. כַּכָּתוּב בְּתוֹרָתוֹ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וְיָדַעְתָּ הַיּוֹם וַהֲשֵׁבֹתָ אֶל לְבָבֶךָ כִּי יְיָ הוּא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הָאֱלֹהִים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בַּשָּׁמַיִם מִמַּעַל וְעַל הָאָרֶץ מִתָּחַת אֵין עוֹד: וְעַל כֵּן נְקַוֶּה לְּךָ יְהֹוָה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אֱלֹהֵינו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ּ, לִרְאוֹת מְהֵרָה בְּתִפְאֶרֶת עֻזֶּךָ, לְהַעֲבִיר גִּלּוּלִים מִן הָאָרֶץ, וְהָאֱלִילִים כָּרוֹת יִכָּרֵתוּן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,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לְתַקֵּן עוֹלָם בְּמַלְכוּת שַׁדַּי, וְכָל בְּנֵי בָשָׂר יִקְרְאוּ בִשְׁמֶךָ, לְהַפְנוֹת אֵלֶיךָ כָּל רִשְׁעֵי אָרֶץ. יַכִּירוּ וְיֵדְעוּ כָּל יוֹשְׁבֵי תֵבֵל, כִּי-לְךָ תִּכְרַע כָּל-בֶּרֶךְ, תִּשָּׁבַע כָּל לָשׁוֹן. לְפָנֶיךָ יְהֹוָה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אֱלֹהֵינו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ּ יִכְרְעוּ וְיִפֹּלוּ, וְלִכְבוֹד שִׁמְךָ יְקָר יִתֵּנוּ, וִיקַבְּלוּ כֻלָּם אֶת עֹל מַלְכוּתֶךָ,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וְתִמְלֹך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ְ עֲלֵיהֶם מְהֵרָה לְעוֹלָם וָעֶד. כִּי הַמַּלְכוּת שֶׁלְּךָ הִיא, וּלְעוֹלְמֵי עַד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תִּמְלֹך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ְ בְּכָבוֹד. כַּכָּתוּב בְּתוֹרָתֶךָ: יְיָ 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יִמְלֹך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ְ לְעֹלָם וָעֶד. וְנֶאֱמַר: וְהָיָה יְיָ לְמֶלֶךְ עַל כָּל הָאָרֶץ בַּיּוֹם הַהוּא יִהְיֶה יְיָ אֶחָד וּשְׁמוֹ אֶחָד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</a:p>
          <a:p>
            <a:pPr algn="r" rtl="1"/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456033" y="67017"/>
            <a:ext cx="184730" cy="32316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6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709716"/>
            <a:ext cx="6785811" cy="981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הקהל עונה אמן ומצטרף לאמירת המשפט הבא :</a:t>
            </a:r>
            <a:b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יְהֵא שְׁמֵהּ רַבָּא מְבָרַךְ לְעָלַם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וּלְעָלְמֵי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עָלְמַיָא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יִתְבָּרַךְ וְיִשְׁתַּבַּח וְיִתְפָּאַר וְיִתְרוֹמַם וְיִתְנַשֵּׂא וְיִתְהַדָּר וְיִתְעַלֶּה וְיִתְהַלָּל, שְׁמֵהּ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דְּקוּדְשָׁא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בְּרִיך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ְ הוּא (ועונים: אמן)</a:t>
            </a:r>
            <a:b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לְעֵילָא</a:t>
            </a:r>
            <a:r>
              <a:rPr kumimoji="0" lang="ar-SA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מִן כָּל 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בִּרְכָתָא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וְשִׁירָתָא</a:t>
            </a:r>
            <a:r>
              <a:rPr kumimoji="0" lang="ar-SA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תֻּשְׁבְּחָתָא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וְנֶחָמָתָא</a:t>
            </a:r>
            <a:r>
              <a:rPr kumimoji="0" lang="ar-SA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kumimoji="0" lang="he-IL" altLang="he-IL" sz="3600" b="0" i="0" u="none" strike="noStrike" cap="none" normalizeH="0" baseline="0" dirty="0" err="1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דַאֲמִירָן</a:t>
            </a:r>
            <a:r>
              <a:rPr kumimoji="0" lang="he-IL" altLang="he-IL" sz="3600" b="0" i="0" u="none" strike="noStrike" cap="none" normalizeH="0" baseline="0" dirty="0" smtClean="0">
                <a:ln>
                  <a:noFill/>
                </a:ln>
                <a:solidFill>
                  <a:srgbClr val="202122"/>
                </a:solidFill>
                <a:effectLst/>
                <a:latin typeface="David" panose="020E0502060401010101" pitchFamily="34" charset="-79"/>
                <a:cs typeface="David" panose="020E0502060401010101" pitchFamily="34" charset="-79"/>
              </a:rPr>
              <a:t> בְּעָלְמָא. וְאִמְרוּ אָמֵן: (ועונים: אמן)</a:t>
            </a:r>
          </a:p>
          <a:p>
            <a:pPr algn="r" rtl="1"/>
            <a:r>
              <a:rPr lang="he-IL" altLang="he-IL" sz="4000" b="1" dirty="0" smtClean="0">
                <a:solidFill>
                  <a:srgbClr val="202122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תפילת עמידה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כִּי שֵׁם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אֶקְרָא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הָבו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גֹדֶל לֵא-לֹהֵינוּ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אֲ-דֹנָי שְׂפָתַי תִּפְתָּח וּפִי יַגִּיד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תְּהִלָּתֶך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ָ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endParaRPr lang="he-IL" sz="1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, אֱ-לֹהֵינוּ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וֵא-לֹהֵי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אֲבוֹתֵינוּ, אֱ-לֹהֵי אַבְרָהָם, אֱ-לֹהֵי יִצְחָק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וֵא-לֹהֵי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יַעֲקֹב. הָאֵל הַגָּדוֹל,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הַגִּבּוֹר</a:t>
            </a:r>
            <a:endParaRPr lang="he-IL" altLang="he-IL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82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83146"/>
            <a:ext cx="6785811" cy="10833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וְהַנּוֹרָא, אֵל עֶלְיוֹן, גּוֹמֵל חֲסָדִים טוֹבִים, וְקוֹנֵה 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הַכֹּל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, וְזוֹכֵר חַסְדֵי אָבוֹת, וּמֵבִיא גוֹאֵל לִבְנֵי בְנֵיהֶם לְמַעַן שְׁמוֹ, בְּאַהֲבָה, מֶלֶךְ עוֹזֵר וּמוֹשִׁיעַ וּמָגֵן. בָּרוּךְ אַתָּה</a:t>
            </a:r>
          </a:p>
          <a:p>
            <a:pPr algn="r" rtl="1"/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מָגֵן אַבְרָהָם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he-IL" sz="1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אַתָּה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גִּבּוֹר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לְעוֹלָם, אֲ-דֹנָי. מְחַיֵּה מֵתִים אַתָּה, רַב לְהוֹשִׁיעַ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בחורף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אומרים: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מַשִּׁיב הָרוּחַ וּמוֹרִיד הַגֶּשֶׁם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בקיץ: מוֹרִיד הַטָל,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מְכַלְכֵּל חַיִּים בְּחֶסֶד, מְחַיֵּה מֵתִים בְּרַחֲמִים רַבִּים, סוֹמֵךְ נוֹפְלִים, וְרוֹפֵא חוֹלִים, וּמַתִּיר אֲסוּרִים, וּמְקַיֵּם אֱמוּנָתוֹ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לִישֵׁנֵי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עָפָר. מִי כָמוֹךָ בַּעַל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גְּבוּרוֹת, וּמִי דוֹמֶה לָּךְ, מֶלֶךְ מֵמִית וּמְחַיֶּה וּמַצְמִיחַ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יְשׁוּעָה. וְנֶאֱמָן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אַתָּה לְהַחֲיוֹת מֵתִים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, מְחַיֵּה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הַמֵּתִים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</a:p>
          <a:p>
            <a:pPr algn="r" rtl="1"/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72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418161"/>
            <a:ext cx="6785811" cy="1006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בחזרת 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הש"ץ</a:t>
            </a:r>
            <a:r>
              <a:rPr 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</a:p>
          <a:p>
            <a:pPr algn="r" rtl="1"/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נַקְדִּישָׁך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ְ וְנַעֲרִיצָךְ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כְּנֹעַם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שִׂיחַ סוֹד שַׂרְפֵי קֹדֶשׁ, הַמְשַׁלְּשִׁים לְךָ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קְדֻשָּׁה, כַּכָּתוּב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עַל יַד נְבִיאֶךָ: וְקָרָא זֶה אֶל זָה וְאָמַר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קָדוֹש, קָדוֹש, </a:t>
            </a:r>
            <a:r>
              <a:rPr lang="he-IL" sz="36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קָדוֹש, </a:t>
            </a:r>
            <a:r>
              <a:rPr lang="he-IL" sz="3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 צְ-בָאוֹת, מְלֹא כָל הָאָרֶץ כְּבוֹדוֹ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לְעֻמָּתָם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מְשַׁבְּחִים וְאוֹמְרִים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כְּבוֹד </a:t>
            </a:r>
            <a:r>
              <a:rPr lang="he-IL" sz="3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 מִמְּקוֹמוֹ</a:t>
            </a:r>
            <a:r>
              <a:rPr 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וּבְדִבְרֵי 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קָדְשְׁך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ָ כָּתוּב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לֵאמֹר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</a:t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יִמְלֹך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ְ </a:t>
            </a:r>
            <a:r>
              <a:rPr lang="he-IL" sz="3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 לְעוֹלָם, </a:t>
            </a:r>
            <a:r>
              <a:rPr lang="he-IL" sz="3600" b="1" dirty="0" err="1">
                <a:latin typeface="David" panose="020E0502060401010101" pitchFamily="34" charset="-79"/>
                <a:cs typeface="David" panose="020E0502060401010101" pitchFamily="34" charset="-79"/>
              </a:rPr>
              <a:t>אֱ-לֹהַיִך</a:t>
            </a:r>
            <a:r>
              <a:rPr lang="he-IL" sz="3600" b="1" dirty="0">
                <a:latin typeface="David" panose="020E0502060401010101" pitchFamily="34" charset="-79"/>
                <a:cs typeface="David" panose="020E0502060401010101" pitchFamily="34" charset="-79"/>
              </a:rPr>
              <a:t>ְ צִיּוֹן לְדֹר וָדֹר, הַלְלוּיָהּ</a:t>
            </a:r>
            <a:r>
              <a:rPr lang="en-US" sz="3600" b="1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אַתָּה קָדוֹשׁ וְשִׁמְךָ קָדוֹשׁ, וּקְדוֹשִׁים בְּכָל יוֹם יְהַלְלוּךָ סֶּלָה, כִּי אֵל מֶלֶךּ גָּדוֹל וְקָדוֹשׁ אָתָּה. בָּרוּךְ אַתָּה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, הָאֵל הַקָּדוֹשׁ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אַתָּה חוֹנֵן לְאָדָם דַּעַת, וּמְלַמֵּד לֶאֱנוֹשׁ בִּינָה. חָנֵּנוּ מֵאִתְּךָ חָכְמָה בִּינָה וָדָעַת.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יי 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,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חוֹנֵן הַדָּעַת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51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493153"/>
            <a:ext cx="6785811" cy="981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הֲשִׁיבֵנוּ אָבִינוּ לְתוֹרָתֶךָ, וְקָרְבֵנוּ מַלְכֵּנוּ לַעֲבוֹדָתֶךָ, וְהַחֲזִירֵנוּ בִתְשׁוּבָה שְׁלֵמָה לְפָנֶיךָ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יי, הָרוֹצֶה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בִתְשׁוּבָה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סְלַח לָנוּ אָבִינוּ כִּי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חָטָאנוּ, מְחַל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לָנוּ מַלְכֵּנוּ כִּי פָשַׁעְנוּ, כִּי אֵל טוֹב וְסַלָּח אָתָּה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יי, חַנּוּן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הַמַּרְבֶּה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לִסְלֹח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ַ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רְאֵה נָא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בְעָנְיֵנו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ּ, וְרִיבָה רִיבֵנוּ. וּגְאָלֵנוּ גְּאֻלָּה שְׁלֵמָה מְהֵרָה לְמַעַן שְׁמֶךָ, כִּי אֵל גּוֹאֵל חָזָק אָתָּה 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יי, גּוֹאֵל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יִשְׂרָאֵל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רְפָאֵנוּ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וְנֵרָפֵא, הוֹשִׁיעֵנוּ וְנִוָּשֵׁעָה, כִּי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תְהִלָּתֵנו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 אָתָּה, וְהַעֲלֵה אֲרוּכָה וּמַרְפֵּא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לְכָל תַּחֲלוּאֵינוּ וּלְכָל מַכְאוֹבֵינוּ וּלְכָל מַכּוֹתֵינוּ. </a:t>
            </a:r>
            <a:endParaRPr lang="en-US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כִּי אֵל מֶלֶךְ רוֹפֵא נֶאֱמָן וְרַחֲמָן אָתָּה. </a:t>
            </a:r>
            <a:endParaRPr lang="en-US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יְיָ, רוֹפֵא חוֹלֵי עַמּוֹ יִשְׂרָאֵל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7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468259"/>
            <a:ext cx="6785811" cy="10156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endParaRPr lang="he-IL" sz="1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בָּרֵךְ עָלֵינוּ יְיָ אֱ-לֹהֵינוּ אֶת הַשָּׁנָה הַזֹּאת וְאֶת כָּל מִינֵי תְבוּאָתָהּ לְטוֹבָה. וְתֵן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בחורף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טַל וּמָטָר לִבְרָכָה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בקיץ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: 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בְּרָכָה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עַל פְּנֵי הָאֲדָמָה, וְשַׂבְּעֵנוּ מִטּוּבָהּ, וּבָרֵךְ שְׁנָתֵנוּ כַּשָּׁנִים הַטּוֹבוֹת לִבְרָכָה, כִּי אֵל טוֹב וּמֵטִיב אַתָּה וּמְבָרֵךְ הַשָּׁנִים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 יְיָ, מְבָרֵךְ הַשָּׁנִים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endParaRPr lang="he-IL" sz="1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תְּקַע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בְּשׁוֹפָר גָּדוֹל לְחֵרוּתֵנוּ, וְשָׂא נֵס לְקַבֵּץ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גָּלֻיּוֹתֵינו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ּ, וְקַבְּצֵנוּ מְהֵרָה יַחַד מֵאַרְבַּע כַּנְפוֹת הָאָרֶץ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לְאַרְצֵנוּ.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יי, מְקַבֵּץ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נִדְחֵי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עַמּוֹ יִשְׂרָאֵל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הָשִׁיבָה שׁוֹפְטֵינוּ כְּבָרִאשׁוֹנָה, וְיוֹעֲצֵינוּ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כְּבַתְּחִלָּה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. וְהָסֵר מִמֶּנוּ יָגוֹן וַאֲנָחָה,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וּמְלֹךְ עָלֵינוּ מְהֵרָה אַתָּה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לְבַדְּךָ, בְּחֶסֶד וּבְרַחֲמִים, וְצַדְּקֵנוּ בְּצֶדֶק וּבְמִשְׁפָּט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יְיָ, מֶלֶךְ אוֹהֵב צְדָקָה וּמִשְׁפָּט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1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72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96298"/>
            <a:ext cx="6785811" cy="99411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וְלַמַּלְשִׁינִים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אַל תְּהִי תִקְוָה, וְכָל הַמִּינִים כְּרֶגַע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יֹאבֵדוּ, וְכָל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אֹיְבֵי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עַמְּךָ מְהֵרָה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יִכָּרֵתוּ, וְהַזֵּדִים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מְהֵרָה תְעַקֵּר וּתְשַׁבֵּר וּתְמַגֵּר, וּתְכַלֵּם וְתַשְׁפִּילֵם וְתַכְנִיעֵם בִּמְהֵרָה בְיָמֵינוּ. בָּרוּךְ אַתָּה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יְיָ, שׁוֹבֵר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אוֹיְבִים וּמַכְנִיעַ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זֵדִים.</a:t>
            </a:r>
          </a:p>
          <a:p>
            <a:pPr algn="r" rtl="1"/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עַל הַצַּדִּיקִים וְעַל הַחֲסִידִים וְעַל שְׁאֵרִית עַמְּךָ בֵּית יִשְׂרָאֵל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וְעַל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פְּלֵטַת בֵּית סוֹפְרֵיהֶם וְעַל גֵּרֵי הַצֶּדֶק וְעָלֵינוּ, יֶהֱמוּ נָא רַחֲמֶיךָ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אֱ-לֹהֵינוּ, וְתֵן שָׂכָר טוֹב לְכָל-הַבּוֹטְחִים בְּשִׁמְךָ בֶאֱמֶת, וְשִׂים חֶלְקֵנוּ עִמָּהֶם, וּלְעוֹלָם לֹא נֵבוֹשׁ כִּי-בְךָ בָטַחְנוּ, וְעַל חַסְדְּךָ הַגָּדוֹל בֶּאֱמֶת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נִשְׁעָנְנו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 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יי, מִשְׁעָן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וּמִבְטָח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לַצַּדִּיקִים.</a:t>
            </a:r>
          </a:p>
          <a:p>
            <a:pPr algn="r" rtl="1"/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וְלִירוּשָׁלַיִם עִירְךָ בְּרַחֲמִים תָּשׁוּב, וְתִשְׁכּוֹן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בְּתוֹכָהּ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כַּאֲשֶׁר דִּבַּרְתָּ, וּבְנֵה אוֹתָהּ בְּקָרוֹב בְּיָמֵינוּ בִּנְיָן עוֹלָם,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וְכִסֵּא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דָוִד עַבְדְּךָ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מְהֵרָה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24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5"/>
            <a:ext cx="8640763" cy="115210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06316" y="2141621"/>
            <a:ext cx="5173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he-IL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27475" y="673080"/>
            <a:ext cx="6785811" cy="9602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לְתוֹכָהּ תָּכִין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יי, בּוֹנֵה יְרוּשָׁלָיִם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he-IL" sz="1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אֶת צֶמַח דָּוִד עַבְדְּךָ מְהֵרָה תַצְמִיחַ, וְקַרְנוֹ תָרוּם בִּישׁוּעָתֶךָ. כִּי לִישׁוּעָתְךָ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קִוִּינו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ּ כָל-הַיּוֹם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יי, מַצְמִיחַ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קֶרֶן יְשׁוּעָה</a:t>
            </a:r>
            <a:r>
              <a:rPr lang="en-US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  <a:endParaRPr lang="he-IL" sz="36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endParaRPr lang="en-US" sz="1400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אב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הרחמן, שְׁמַע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קוֹלֵנוּ </a:t>
            </a:r>
            <a:r>
              <a:rPr lang="he-IL" sz="3600" dirty="0" err="1" smtClean="0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אֱלֹ-הֵינוּ, חוּס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וְרַחֵם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עָלֵינוּ, וְקַבֵּל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בְּרַחֲמִים וּבְרָצוֹן אֶת תְּפִלָּתֵנוּ, כִּי אֵל שׁוֹמֵעַ תְּפִלּוֹת וְתַחֲנוּנִים אָתָּה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וּמִלְּפָנֶיךָ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מַלְכֵּנוּ, רֵיקָם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אַל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תְּשִׁיבֵנוּ. חָנֵּנוּ 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וַעֲנֵנוּ וּשְׁמַע תְּפִלָּתֵנוּ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>.</a:t>
            </a:r>
          </a:p>
          <a:p>
            <a:pPr algn="r" rtl="1"/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כִּי אַתָּה שׁוֹמֵעַ תְּפִלַּת כָּל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פֶּה,</a:t>
            </a:r>
            <a: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  <a:t/>
            </a:r>
            <a:br>
              <a:rPr lang="en-US" sz="3600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בָּרוּךְ אַתָּה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יי, שׁוֹמֵעַ תְּפִלָּה.</a:t>
            </a:r>
          </a:p>
          <a:p>
            <a:pPr algn="r" rtl="1"/>
            <a:endParaRPr lang="he-IL" sz="1400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r" rtl="1"/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רְצֵה </a:t>
            </a:r>
            <a:r>
              <a:rPr lang="he-IL" sz="3600" dirty="0" err="1">
                <a:latin typeface="David" panose="020E0502060401010101" pitchFamily="34" charset="-79"/>
                <a:cs typeface="David" panose="020E0502060401010101" pitchFamily="34" charset="-79"/>
              </a:rPr>
              <a:t>יְ-הֹוָה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 אֱ-לֹהֵינוּ בְּעַמְּךָ 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יִשְׂרָאֵל, וְלִתְפִלָּתָם שְׁעֵה, וְהָשֵׁב</a:t>
            </a:r>
            <a:r>
              <a:rPr lang="he-IL" sz="3600" dirty="0">
                <a:latin typeface="David" panose="020E0502060401010101" pitchFamily="34" charset="-79"/>
                <a:cs typeface="David" panose="020E0502060401010101" pitchFamily="34" charset="-79"/>
              </a:rPr>
              <a:t> </a:t>
            </a:r>
            <a:r>
              <a:rPr lang="he-IL" sz="3600" dirty="0" smtClean="0">
                <a:latin typeface="David" panose="020E0502060401010101" pitchFamily="34" charset="-79"/>
                <a:cs typeface="David" panose="020E0502060401010101" pitchFamily="34" charset="-79"/>
              </a:rPr>
              <a:t>הָעֲבוֹדָה</a:t>
            </a:r>
            <a:endParaRPr lang="en-US" sz="36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938553" y="54682"/>
            <a:ext cx="65" cy="3478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39675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49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</TotalTime>
  <Words>281</Words>
  <Application>Microsoft Office PowerPoint</Application>
  <PresentationFormat>מותאם אישית</PresentationFormat>
  <Paragraphs>133</Paragraphs>
  <Slides>22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David</vt:lpstr>
      <vt:lpstr>Times New Roman</vt:lpstr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ילדים</dc:creator>
  <cp:lastModifiedBy>ילדים</cp:lastModifiedBy>
  <cp:revision>16</cp:revision>
  <dcterms:created xsi:type="dcterms:W3CDTF">2025-05-02T06:27:42Z</dcterms:created>
  <dcterms:modified xsi:type="dcterms:W3CDTF">2025-05-02T09:07:11Z</dcterms:modified>
</cp:coreProperties>
</file>