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39115"/>
            <a:ext cx="9144000" cy="658495"/>
          </a:xfrm>
        </p:spPr>
        <p:txBody>
          <a:bodyPr>
            <a:normAutofit fontScale="90000"/>
          </a:bodyPr>
          <a:lstStyle/>
          <a:p>
            <a:r>
              <a:rPr lang="he-IL" altLang="zh-CN" sz="4400" dirty="0">
                <a:solidFill>
                  <a:schemeClr val="bg1"/>
                </a:solidFill>
              </a:rPr>
              <a:t>צעדים מפורטים לשימוש בכלי השדרוג: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1645920"/>
            <a:ext cx="9144635" cy="4715510"/>
          </a:xfrm>
        </p:spPr>
        <p:txBody>
          <a:bodyPr/>
          <a:lstStyle/>
          <a:p>
            <a:pPr algn="r"/>
            <a:r>
              <a:rPr lang="he-IL" altLang="zh-CN" dirty="0">
                <a:solidFill>
                  <a:schemeClr val="bg1"/>
                </a:solidFill>
              </a:rPr>
              <a:t>פתח את החבילה הדחוסה של כלי השדרוג. לאחר פריקה, פתח את התיקייה ובחר את הפריט המסומן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04235" y="23361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235" y="2704465"/>
            <a:ext cx="5124450" cy="3726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416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altLang="zh-CN" sz="2400" dirty="0">
                <a:solidFill>
                  <a:schemeClr val="bg1"/>
                </a:solidFill>
              </a:rPr>
              <a:t>לחץ על הסימן תמונה 1 ובחר באפשרות הסימן תמונה 2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1150" y="2860675"/>
            <a:ext cx="5906770" cy="3693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190" y="2863850"/>
            <a:ext cx="5509260" cy="3689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96210" y="2283460"/>
            <a:ext cx="1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zh-CN" dirty="0">
                <a:solidFill>
                  <a:schemeClr val="bg1"/>
                </a:solidFill>
              </a:rPr>
              <a:t>תמונה 1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49640" y="2283460"/>
            <a:ext cx="1101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altLang="zh-CN" dirty="0">
                <a:solidFill>
                  <a:schemeClr val="bg1"/>
                </a:solidFill>
              </a:rPr>
              <a:t>תמונה 2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altLang="zh-CN" sz="2665" dirty="0">
                <a:solidFill>
                  <a:schemeClr val="bg1"/>
                </a:solidFill>
              </a:rPr>
              <a:t>לחץ על הסימן בתמונה השמאלית ובחר את הנתיב שבו תוכנת השדרוג מאוחסנת בכונן</a:t>
            </a:r>
            <a:endParaRPr lang="zh-CN" altLang="en-US" sz="2665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8935" y="1759585"/>
            <a:ext cx="5804535" cy="3856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22695" y="1759585"/>
            <a:ext cx="5506085" cy="3856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</a:rPr>
              <a:t>"format all + download”:</a:t>
            </a:r>
            <a:r>
              <a:rPr lang="he-IL" altLang="zh-CN" sz="2665" dirty="0">
                <a:solidFill>
                  <a:schemeClr val="bg1"/>
                </a:solidFill>
              </a:rPr>
              <a:t> בחר ב</a:t>
            </a:r>
            <a:endParaRPr lang="zh-CN" altLang="en-US" sz="2665" dirty="0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5270" y="1691005"/>
            <a:ext cx="660146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433195"/>
          </a:xfrm>
        </p:spPr>
        <p:txBody>
          <a:bodyPr>
            <a:normAutofit/>
          </a:bodyPr>
          <a:lstStyle/>
          <a:p>
            <a:pPr algn="ctr"/>
            <a:r>
              <a:rPr lang="he-IL" altLang="zh-CN" sz="2665" dirty="0">
                <a:solidFill>
                  <a:schemeClr val="bg1"/>
                </a:solidFill>
              </a:rPr>
              <a:t>לבסוף, לחץ הורדה כדי לאשר כי המכשיר נסגר לחלוטין, ולאחר מכן הכנס את המכשיר לשדרוג</a:t>
            </a:r>
            <a:endParaRPr lang="zh-CN" altLang="en-US" sz="2665" dirty="0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9875" y="1691005"/>
            <a:ext cx="657225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altLang="zh-CN" sz="2665" dirty="0">
                <a:solidFill>
                  <a:schemeClr val="bg1"/>
                </a:solidFill>
              </a:rPr>
              <a:t>כפי שמוצג בתמונה 1, המכשיר הוכנס, ותמונה 2 מראה שהשדרוג הושלם</a:t>
            </a:r>
            <a:endParaRPr lang="zh-CN" altLang="en-US" sz="2665" dirty="0">
              <a:solidFill>
                <a:schemeClr val="bg1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340" y="2730500"/>
            <a:ext cx="5728335" cy="3793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08910" y="211836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e-IL" altLang="zh-CN" dirty="0">
                <a:solidFill>
                  <a:schemeClr val="bg1"/>
                </a:solidFill>
                <a:sym typeface="+mn-ea"/>
              </a:rPr>
              <a:t>תמונה 1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19160" y="211836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e-IL" altLang="zh-CN" dirty="0">
                <a:solidFill>
                  <a:schemeClr val="bg1"/>
                </a:solidFill>
                <a:sym typeface="+mn-ea"/>
              </a:rPr>
              <a:t>תמונה 2</a:t>
            </a:r>
            <a:endParaRPr lang="en-US" altLang="zh-CN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495" y="2730500"/>
            <a:ext cx="5724525" cy="37934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altLang="zh-CN" sz="2665" dirty="0">
                <a:solidFill>
                  <a:schemeClr val="bg1"/>
                </a:solidFill>
              </a:rPr>
              <a:t>האמור לעיל הוא כל התהליך של שימוש בכלי השדרוג</a:t>
            </a:r>
            <a:endParaRPr lang="zh-CN" altLang="en-US" sz="2665" dirty="0">
              <a:solidFill>
                <a:schemeClr val="bg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>
          <a:xfrm>
            <a:off x="838200" y="2082800"/>
            <a:ext cx="10515600" cy="4029710"/>
          </a:xfrm>
        </p:spPr>
        <p:txBody>
          <a:bodyPr/>
          <a:lstStyle/>
          <a:p>
            <a:pPr algn="ctr"/>
            <a:endParaRPr lang="zh-CN" altLang="en-US" dirty="0"/>
          </a:p>
          <a:p>
            <a:pPr algn="ctr"/>
            <a:r>
              <a:rPr lang="he-IL" altLang="zh-CN" sz="6000" dirty="0">
                <a:solidFill>
                  <a:schemeClr val="bg1"/>
                </a:solidFill>
              </a:rPr>
              <a:t>תודה רבה! </a:t>
            </a:r>
            <a:endParaRPr lang="zh-CN" altLang="en-US" dirty="0"/>
          </a:p>
          <a:p>
            <a:pPr algn="ctr"/>
            <a:endParaRPr lang="zh-CN" altLang="en-US" dirty="0"/>
          </a:p>
          <a:p>
            <a:pPr algn="ctr"/>
            <a:r>
              <a:rPr lang="he-IL" altLang="zh-CN" dirty="0">
                <a:solidFill>
                  <a:schemeClr val="bg1"/>
                </a:solidFill>
              </a:rPr>
              <a:t> הוכן על ידי: פנטזיה</a:t>
            </a:r>
          </a:p>
          <a:p>
            <a:pPr algn="ctr"/>
            <a:r>
              <a:rPr lang="he-IL" altLang="zh-CN" dirty="0">
                <a:solidFill>
                  <a:schemeClr val="bg1"/>
                </a:solidFill>
              </a:rPr>
              <a:t>29 באוגוסט, 2024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Q1MmQzNTVlMjg0ZTJiYzJmZWE3MGQ3NjYzZGViZG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53,&quot;width&quot;:1038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115</Words>
  <Application>Microsoft Office PowerPoint</Application>
  <PresentationFormat>מסך רחב</PresentationFormat>
  <Paragraphs>17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צעדים מפורטים לשימוש בכלי השדרוג:</vt:lpstr>
      <vt:lpstr>לחץ על הסימן תמונה 1 ובחר באפשרות הסימן תמונה 2</vt:lpstr>
      <vt:lpstr>לחץ על הסימן בתמונה השמאלית ובחר את הנתיב שבו תוכנת השדרוג מאוחסנת בכונן</vt:lpstr>
      <vt:lpstr>"format all + download”: בחר ב</vt:lpstr>
      <vt:lpstr>לבסוף, לחץ הורדה כדי לאשר כי המכשיר נסגר לחלוטין, ולאחר מכן הכנס את המכשיר לשדרוג</vt:lpstr>
      <vt:lpstr>כפי שמוצג בתמונה 1, המכשיר הוכנס, ותמונה 2 מראה שהשדרוג הושלם</vt:lpstr>
      <vt:lpstr>האמור לעיל הוא כל התהליך של שימוש בכלי השדרוג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ZMB 0533156286</cp:lastModifiedBy>
  <cp:revision>9</cp:revision>
  <dcterms:created xsi:type="dcterms:W3CDTF">2022-08-29T02:31:00Z</dcterms:created>
  <dcterms:modified xsi:type="dcterms:W3CDTF">2025-08-23T20:52:51Z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6B46A050AC504829B8B7FCECF8CC541C_13</vt:lpwstr>
  </property>
  <property fmtid="{D5CDD505-2E9C-101B-9397-08002B2CF9AE}" pid="3" name="KSOProductBuildVer">
    <vt:lpwstr>2052-12.1.0.20305</vt:lpwstr>
  </property>
</Properties>
</file>