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39115"/>
            <a:ext cx="9144000" cy="658495"/>
          </a:xfrm>
        </p:spPr>
        <p:txBody>
          <a:bodyPr>
            <a:normAutofit fontScale="90000"/>
          </a:bodyPr>
          <a:p>
            <a:pPr algn="ctr"/>
            <a:r>
              <a:rPr lang="zh-CN" altLang="en-US" sz="4400">
                <a:solidFill>
                  <a:schemeClr val="bg1"/>
                </a:solidFill>
              </a:rPr>
              <a:t>Detailed steps for using the upgrade tool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645920"/>
            <a:ext cx="9144635" cy="4715510"/>
          </a:xfrm>
        </p:spPr>
        <p:txBody>
          <a:bodyPr/>
          <a:p>
            <a:pPr algn="l"/>
            <a:r>
              <a:rPr lang="zh-CN" altLang="en-US">
                <a:solidFill>
                  <a:schemeClr val="bg1"/>
                </a:solidFill>
              </a:rPr>
              <a:t>Open the compressed package of the upgrade tool. After unpacking, open the folder and select the item marked in the figure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4235" y="23361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35" y="2704465"/>
            <a:ext cx="512445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1630"/>
            <a:ext cx="10515600" cy="1325563"/>
          </a:xfrm>
        </p:spPr>
        <p:txBody>
          <a:bodyPr>
            <a:normAutofit/>
          </a:bodyPr>
          <a:p>
            <a:pPr algn="ctr"/>
            <a:r>
              <a:rPr lang="zh-CN" altLang="en-US" sz="2400">
                <a:solidFill>
                  <a:schemeClr val="bg1"/>
                </a:solidFill>
              </a:rPr>
              <a:t>Click the mark in Figure 1 and select the mark option in Figure 2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1150" y="2860675"/>
            <a:ext cx="5906770" cy="3693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190" y="2863850"/>
            <a:ext cx="5509260" cy="3689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6210" y="2283460"/>
            <a:ext cx="1137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Figure 1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49640" y="2283460"/>
            <a:ext cx="110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Figure 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zh-CN" altLang="en-US" sz="2665">
                <a:solidFill>
                  <a:schemeClr val="bg1"/>
                </a:solidFill>
              </a:rPr>
              <a:t>Click the mark in the following figure and select the path where the upgrade software is stored in the drive letter</a:t>
            </a:r>
            <a:endParaRPr lang="zh-CN" altLang="en-US" sz="2665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35" y="1759585"/>
            <a:ext cx="5804535" cy="3856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22695" y="1759585"/>
            <a:ext cx="5506085" cy="3856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zh-CN" altLang="en-US" sz="2665">
                <a:solidFill>
                  <a:schemeClr val="bg1"/>
                </a:solidFill>
              </a:rPr>
              <a:t>Select format all + download in the upgrade mode</a:t>
            </a:r>
            <a:endParaRPr lang="zh-CN" altLang="en-US" sz="2665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270" y="1691005"/>
            <a:ext cx="66014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4430"/>
          </a:xfrm>
        </p:spPr>
        <p:txBody>
          <a:bodyPr>
            <a:normAutofit/>
          </a:bodyPr>
          <a:p>
            <a:pPr algn="ctr"/>
            <a:r>
              <a:rPr lang="zh-CN" altLang="en-US" sz="2665">
                <a:solidFill>
                  <a:schemeClr val="bg1"/>
                </a:solidFill>
              </a:rPr>
              <a:t>Finally, click download to confirm that the device has been completely shut down, and then insert USB to upgrade</a:t>
            </a:r>
            <a:endParaRPr lang="zh-CN" altLang="en-US" sz="2665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1691005"/>
            <a:ext cx="657225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zh-CN" altLang="en-US" sz="2665">
                <a:solidFill>
                  <a:schemeClr val="bg1"/>
                </a:solidFill>
              </a:rPr>
              <a:t>As shown in Figure 1, the USB has been inserted, and Figure 2 shows that the upgrade has been completed</a:t>
            </a:r>
            <a:endParaRPr lang="zh-CN" altLang="en-US" sz="2665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40" y="2730500"/>
            <a:ext cx="5728335" cy="3793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08910" y="2118360"/>
            <a:ext cx="925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  <a:sym typeface="+mn-ea"/>
              </a:rPr>
              <a:t>Figure 1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19160" y="2118360"/>
            <a:ext cx="925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  <a:sym typeface="+mn-ea"/>
              </a:rPr>
              <a:t>Figure 2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95" y="2730500"/>
            <a:ext cx="5724525" cy="3793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zh-CN" altLang="en-US" sz="2665">
                <a:solidFill>
                  <a:schemeClr val="bg1"/>
                </a:solidFill>
              </a:rPr>
              <a:t>The above is the whole process of using the upgrade tool</a:t>
            </a:r>
            <a:endParaRPr lang="zh-CN" altLang="en-US" sz="2665">
              <a:solidFill>
                <a:schemeClr val="bg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838200" y="2082800"/>
            <a:ext cx="10515600" cy="4029710"/>
          </a:xfrm>
        </p:spPr>
        <p:txBody>
          <a:bodyPr/>
          <a:p>
            <a:pPr algn="ctr"/>
            <a:endParaRPr lang="zh-CN" altLang="en-US"/>
          </a:p>
          <a:p>
            <a:pPr algn="ctr"/>
            <a:r>
              <a:rPr lang="zh-CN" altLang="en-US" sz="6000">
                <a:solidFill>
                  <a:schemeClr val="bg1"/>
                </a:solidFill>
              </a:rPr>
              <a:t>Thank You!</a:t>
            </a:r>
            <a:endParaRPr lang="zh-CN" altLang="en-US" sz="6000">
              <a:solidFill>
                <a:schemeClr val="bg1"/>
              </a:solidFill>
            </a:endParaRPr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Prepared by：Fantasy</a:t>
            </a:r>
            <a:endParaRPr lang="zh-CN" altLang="en-US">
              <a:solidFill>
                <a:schemeClr val="bg1"/>
              </a:solidFill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August 29(st), 20</a:t>
            </a:r>
            <a:r>
              <a:rPr lang="en-US" altLang="zh-CN">
                <a:solidFill>
                  <a:schemeClr val="bg1"/>
                </a:solidFill>
              </a:rPr>
              <a:t>24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853,&quot;width&quot;:10385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WMzZjU0ZGM5YmU0YmIwZWFjOWU5OGYzYjhlZDZlZjUifQ=="/>
  <p:tag name="commondata" val="eyJoZGlkIjoiN2Q1MmQzNTVlMjg0ZTJiYzJmZWE3MGQ3NjYzZGViZG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演示</Application>
  <PresentationFormat>宽屏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Detailed steps for using the upgrade tool</vt:lpstr>
      <vt:lpstr>Click the mark in Figure 1 and select the mark option in Figure 2</vt:lpstr>
      <vt:lpstr>Click the mark in the following figure and select the path where the upgrade software is stored in the drive letter</vt:lpstr>
      <vt:lpstr>Select format all + download in the upgrade mode</vt:lpstr>
      <vt:lpstr>Finally, click download to confirm that the device has been completely shut down, and then insert USB to upgrade</vt:lpstr>
      <vt:lpstr>As shown in Figure 1, the USB has been inserted, and Figure 2 shows that the upgrade has been completed</vt:lpstr>
      <vt:lpstr>The above is the whole process of using the upgrade tool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爱国者电子欢哥</cp:lastModifiedBy>
  <cp:revision>8</cp:revision>
  <dcterms:created xsi:type="dcterms:W3CDTF">2022-08-29T02:31:00Z</dcterms:created>
  <dcterms:modified xsi:type="dcterms:W3CDTF">2025-04-03T01:22:27Z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6B46A050AC504829B8B7FCECF8CC541C_13</vt:lpwstr>
  </property>
  <property fmtid="{D5CDD505-2E9C-101B-9397-08002B2CF9AE}" pid="3" name="KSOProductBuildVer">
    <vt:lpwstr>2052-12.1.0.20305</vt:lpwstr>
  </property>
</Properties>
</file>