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80513" cy="3600450"/>
  <p:notesSz cx="6788150" cy="9923463"/>
  <p:defaultTextStyle>
    <a:defPPr>
      <a:defRPr lang="he-IL"/>
    </a:defPPr>
    <a:lvl1pPr marL="0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7244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4488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1731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8975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6219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23463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60707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7950" algn="r" defTabSz="874488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405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138" y="834"/>
      </p:cViewPr>
      <p:guideLst>
        <p:guide orient="horz" pos="1134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8539" y="1118474"/>
            <a:ext cx="7803436" cy="7717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7079" y="2040256"/>
            <a:ext cx="6426359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6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60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924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859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55873" y="144186"/>
            <a:ext cx="2065616" cy="307205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9027" y="144186"/>
            <a:ext cx="6043838" cy="3072051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192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675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5198" y="2313623"/>
            <a:ext cx="7803436" cy="715089"/>
          </a:xfrm>
        </p:spPr>
        <p:txBody>
          <a:bodyPr anchor="t"/>
          <a:lstStyle>
            <a:lvl1pPr algn="r">
              <a:defRPr sz="38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5198" y="1526026"/>
            <a:ext cx="7803436" cy="78759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72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44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17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89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62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234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607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7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692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9028" y="840106"/>
            <a:ext cx="4054726" cy="237613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66763" y="840106"/>
            <a:ext cx="4054726" cy="237613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68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9027" y="805935"/>
            <a:ext cx="4056321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7244" indent="0">
              <a:buNone/>
              <a:defRPr sz="1900" b="1"/>
            </a:lvl2pPr>
            <a:lvl3pPr marL="874488" indent="0">
              <a:buNone/>
              <a:defRPr sz="1700" b="1"/>
            </a:lvl3pPr>
            <a:lvl4pPr marL="1311731" indent="0">
              <a:buNone/>
              <a:defRPr sz="1500" b="1"/>
            </a:lvl4pPr>
            <a:lvl5pPr marL="1748975" indent="0">
              <a:buNone/>
              <a:defRPr sz="1500" b="1"/>
            </a:lvl5pPr>
            <a:lvl6pPr marL="2186219" indent="0">
              <a:buNone/>
              <a:defRPr sz="1500" b="1"/>
            </a:lvl6pPr>
            <a:lvl7pPr marL="2623463" indent="0">
              <a:buNone/>
              <a:defRPr sz="1500" b="1"/>
            </a:lvl7pPr>
            <a:lvl8pPr marL="3060707" indent="0">
              <a:buNone/>
              <a:defRPr sz="1500" b="1"/>
            </a:lvl8pPr>
            <a:lvl9pPr marL="3497950" indent="0">
              <a:buNone/>
              <a:defRPr sz="15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9027" y="1141811"/>
            <a:ext cx="4056321" cy="207442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63574" y="805935"/>
            <a:ext cx="4057914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7244" indent="0">
              <a:buNone/>
              <a:defRPr sz="1900" b="1"/>
            </a:lvl2pPr>
            <a:lvl3pPr marL="874488" indent="0">
              <a:buNone/>
              <a:defRPr sz="1700" b="1"/>
            </a:lvl3pPr>
            <a:lvl4pPr marL="1311731" indent="0">
              <a:buNone/>
              <a:defRPr sz="1500" b="1"/>
            </a:lvl4pPr>
            <a:lvl5pPr marL="1748975" indent="0">
              <a:buNone/>
              <a:defRPr sz="1500" b="1"/>
            </a:lvl5pPr>
            <a:lvl6pPr marL="2186219" indent="0">
              <a:buNone/>
              <a:defRPr sz="1500" b="1"/>
            </a:lvl6pPr>
            <a:lvl7pPr marL="2623463" indent="0">
              <a:buNone/>
              <a:defRPr sz="1500" b="1"/>
            </a:lvl7pPr>
            <a:lvl8pPr marL="3060707" indent="0">
              <a:buNone/>
              <a:defRPr sz="1500" b="1"/>
            </a:lvl8pPr>
            <a:lvl9pPr marL="3497950" indent="0">
              <a:buNone/>
              <a:defRPr sz="15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574" y="1141811"/>
            <a:ext cx="4057914" cy="207442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409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48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4417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9028" y="143351"/>
            <a:ext cx="3020325" cy="610076"/>
          </a:xfrm>
        </p:spPr>
        <p:txBody>
          <a:bodyPr anchor="b"/>
          <a:lstStyle>
            <a:lvl1pPr algn="r">
              <a:defRPr sz="19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89327" y="143352"/>
            <a:ext cx="5132162" cy="30728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9028" y="753428"/>
            <a:ext cx="3020325" cy="2462808"/>
          </a:xfrm>
        </p:spPr>
        <p:txBody>
          <a:bodyPr/>
          <a:lstStyle>
            <a:lvl1pPr marL="0" indent="0">
              <a:buNone/>
              <a:defRPr sz="1300"/>
            </a:lvl1pPr>
            <a:lvl2pPr marL="437244" indent="0">
              <a:buNone/>
              <a:defRPr sz="1100"/>
            </a:lvl2pPr>
            <a:lvl3pPr marL="874488" indent="0">
              <a:buNone/>
              <a:defRPr sz="1000"/>
            </a:lvl3pPr>
            <a:lvl4pPr marL="1311731" indent="0">
              <a:buNone/>
              <a:defRPr sz="900"/>
            </a:lvl4pPr>
            <a:lvl5pPr marL="1748975" indent="0">
              <a:buNone/>
              <a:defRPr sz="900"/>
            </a:lvl5pPr>
            <a:lvl6pPr marL="2186219" indent="0">
              <a:buNone/>
              <a:defRPr sz="900"/>
            </a:lvl6pPr>
            <a:lvl7pPr marL="2623463" indent="0">
              <a:buNone/>
              <a:defRPr sz="900"/>
            </a:lvl7pPr>
            <a:lvl8pPr marL="3060707" indent="0">
              <a:buNone/>
              <a:defRPr sz="900"/>
            </a:lvl8pPr>
            <a:lvl9pPr marL="349795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29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9447" y="2520318"/>
            <a:ext cx="5508308" cy="297537"/>
          </a:xfrm>
        </p:spPr>
        <p:txBody>
          <a:bodyPr anchor="b"/>
          <a:lstStyle>
            <a:lvl1pPr algn="r">
              <a:defRPr sz="19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9447" y="321707"/>
            <a:ext cx="5508308" cy="2160270"/>
          </a:xfrm>
        </p:spPr>
        <p:txBody>
          <a:bodyPr/>
          <a:lstStyle>
            <a:lvl1pPr marL="0" indent="0">
              <a:buNone/>
              <a:defRPr sz="3100"/>
            </a:lvl1pPr>
            <a:lvl2pPr marL="437244" indent="0">
              <a:buNone/>
              <a:defRPr sz="2700"/>
            </a:lvl2pPr>
            <a:lvl3pPr marL="874488" indent="0">
              <a:buNone/>
              <a:defRPr sz="2400"/>
            </a:lvl3pPr>
            <a:lvl4pPr marL="1311731" indent="0">
              <a:buNone/>
              <a:defRPr sz="1900"/>
            </a:lvl4pPr>
            <a:lvl5pPr marL="1748975" indent="0">
              <a:buNone/>
              <a:defRPr sz="1900"/>
            </a:lvl5pPr>
            <a:lvl6pPr marL="2186219" indent="0">
              <a:buNone/>
              <a:defRPr sz="1900"/>
            </a:lvl6pPr>
            <a:lvl7pPr marL="2623463" indent="0">
              <a:buNone/>
              <a:defRPr sz="1900"/>
            </a:lvl7pPr>
            <a:lvl8pPr marL="3060707" indent="0">
              <a:buNone/>
              <a:defRPr sz="1900"/>
            </a:lvl8pPr>
            <a:lvl9pPr marL="3497950" indent="0">
              <a:buNone/>
              <a:defRPr sz="1900"/>
            </a:lvl9pPr>
          </a:lstStyle>
          <a:p>
            <a:r>
              <a:rPr lang="he-IL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9447" y="2817854"/>
            <a:ext cx="5508308" cy="422552"/>
          </a:xfrm>
        </p:spPr>
        <p:txBody>
          <a:bodyPr/>
          <a:lstStyle>
            <a:lvl1pPr marL="0" indent="0">
              <a:buNone/>
              <a:defRPr sz="1300"/>
            </a:lvl1pPr>
            <a:lvl2pPr marL="437244" indent="0">
              <a:buNone/>
              <a:defRPr sz="1100"/>
            </a:lvl2pPr>
            <a:lvl3pPr marL="874488" indent="0">
              <a:buNone/>
              <a:defRPr sz="1000"/>
            </a:lvl3pPr>
            <a:lvl4pPr marL="1311731" indent="0">
              <a:buNone/>
              <a:defRPr sz="900"/>
            </a:lvl4pPr>
            <a:lvl5pPr marL="1748975" indent="0">
              <a:buNone/>
              <a:defRPr sz="900"/>
            </a:lvl5pPr>
            <a:lvl6pPr marL="2186219" indent="0">
              <a:buNone/>
              <a:defRPr sz="900"/>
            </a:lvl6pPr>
            <a:lvl7pPr marL="2623463" indent="0">
              <a:buNone/>
              <a:defRPr sz="900"/>
            </a:lvl7pPr>
            <a:lvl8pPr marL="3060707" indent="0">
              <a:buNone/>
              <a:defRPr sz="900"/>
            </a:lvl8pPr>
            <a:lvl9pPr marL="349795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261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9027" y="144186"/>
            <a:ext cx="8262462" cy="600075"/>
          </a:xfrm>
          <a:prstGeom prst="rect">
            <a:avLst/>
          </a:prstGeom>
        </p:spPr>
        <p:txBody>
          <a:bodyPr vert="horz" lIns="87449" tIns="43724" rIns="87449" bIns="43724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9027" y="840106"/>
            <a:ext cx="8262462" cy="2376131"/>
          </a:xfrm>
          <a:prstGeom prst="rect">
            <a:avLst/>
          </a:prstGeom>
        </p:spPr>
        <p:txBody>
          <a:bodyPr vert="horz" lIns="87449" tIns="43724" rIns="87449" bIns="43724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79369" y="3337085"/>
            <a:ext cx="2142120" cy="191691"/>
          </a:xfrm>
          <a:prstGeom prst="rect">
            <a:avLst/>
          </a:prstGeom>
        </p:spPr>
        <p:txBody>
          <a:bodyPr vert="horz" lIns="87449" tIns="43724" rIns="87449" bIns="43724" rtlCol="1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DEB3-FEF9-47E3-95CF-1BAE429609A1}" type="datetimeFigureOut">
              <a:rPr lang="he-IL" smtClean="0"/>
              <a:t>ז'/ניסן/תשפ"ג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36676" y="3337085"/>
            <a:ext cx="2907162" cy="191691"/>
          </a:xfrm>
          <a:prstGeom prst="rect">
            <a:avLst/>
          </a:prstGeom>
        </p:spPr>
        <p:txBody>
          <a:bodyPr vert="horz" lIns="87449" tIns="43724" rIns="87449" bIns="43724" rtlCol="1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9027" y="3337085"/>
            <a:ext cx="2142120" cy="191691"/>
          </a:xfrm>
          <a:prstGeom prst="rect">
            <a:avLst/>
          </a:prstGeom>
        </p:spPr>
        <p:txBody>
          <a:bodyPr vert="horz" lIns="87449" tIns="43724" rIns="87449" bIns="43724" rtlCol="1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2207-6DFC-4D00-A864-BFC53575B6EB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146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4488" rtl="1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933" indent="-327933" algn="r" defTabSz="874488" rtl="1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0521" indent="-273277" algn="r" defTabSz="874488" rtl="1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3110" indent="-218622" algn="r" defTabSz="874488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30354" indent="-218622" algn="r" defTabSz="874488" rtl="1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7598" indent="-218622" algn="r" defTabSz="874488" rtl="1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841" indent="-218622" algn="r" defTabSz="874488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2085" indent="-218622" algn="r" defTabSz="874488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9329" indent="-218622" algn="r" defTabSz="874488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6573" indent="-218622" algn="r" defTabSz="874488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7244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4488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1731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975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6219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3463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707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950" algn="r" defTabSz="874488" rtl="1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DF689666-D489-4027-BD13-245CD1ACC424}"/>
              </a:ext>
            </a:extLst>
          </p:cNvPr>
          <p:cNvGrpSpPr/>
          <p:nvPr/>
        </p:nvGrpSpPr>
        <p:grpSpPr>
          <a:xfrm>
            <a:off x="40719" y="72033"/>
            <a:ext cx="9107249" cy="3502992"/>
            <a:chOff x="40719" y="72033"/>
            <a:chExt cx="9107249" cy="3502992"/>
          </a:xfrm>
        </p:grpSpPr>
        <p:grpSp>
          <p:nvGrpSpPr>
            <p:cNvPr id="56" name="קבוצה 55"/>
            <p:cNvGrpSpPr/>
            <p:nvPr/>
          </p:nvGrpSpPr>
          <p:grpSpPr>
            <a:xfrm>
              <a:off x="85407" y="118642"/>
              <a:ext cx="9062561" cy="3456383"/>
              <a:chOff x="40719" y="72033"/>
              <a:chExt cx="9062561" cy="3456383"/>
            </a:xfrm>
          </p:grpSpPr>
          <p:sp>
            <p:nvSpPr>
              <p:cNvPr id="57" name="מלבן 56"/>
              <p:cNvSpPr/>
              <p:nvPr/>
            </p:nvSpPr>
            <p:spPr>
              <a:xfrm>
                <a:off x="143000" y="72033"/>
                <a:ext cx="8893496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</a:bodyPr>
              <a:lstStyle/>
              <a:p>
                <a:pPr algn="l" rtl="0"/>
                <a:r>
                  <a:rPr lang="he-IL" sz="6000" spc="-300" dirty="0">
                    <a:solidFill>
                      <a:schemeClr val="bg1">
                        <a:lumMod val="75000"/>
                      </a:schemeClr>
                    </a:solidFill>
                    <a:latin typeface="Wingdings" pitchFamily="2" charset="2"/>
                  </a:rPr>
                  <a:t></a:t>
                </a:r>
              </a:p>
            </p:txBody>
          </p:sp>
          <p:sp>
            <p:nvSpPr>
              <p:cNvPr id="58" name="מלבן 57"/>
              <p:cNvSpPr/>
              <p:nvPr/>
            </p:nvSpPr>
            <p:spPr>
              <a:xfrm rot="10800000">
                <a:off x="143000" y="3245608"/>
                <a:ext cx="8893496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</a:bodyPr>
              <a:lstStyle/>
              <a:p>
                <a:pPr algn="l" rtl="0"/>
                <a:r>
                  <a:rPr lang="he-IL" sz="6000" spc="-300" dirty="0">
                    <a:solidFill>
                      <a:schemeClr val="bg1">
                        <a:lumMod val="75000"/>
                      </a:schemeClr>
                    </a:solidFill>
                    <a:latin typeface="Wingdings" pitchFamily="2" charset="2"/>
                  </a:rPr>
                  <a:t></a:t>
                </a:r>
              </a:p>
            </p:txBody>
          </p:sp>
          <p:sp>
            <p:nvSpPr>
              <p:cNvPr id="59" name="מלבן 58"/>
              <p:cNvSpPr/>
              <p:nvPr/>
            </p:nvSpPr>
            <p:spPr>
              <a:xfrm rot="16200000">
                <a:off x="-1399441" y="1656209"/>
                <a:ext cx="3163128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</a:bodyPr>
              <a:lstStyle/>
              <a:p>
                <a:pPr algn="l" rtl="0"/>
                <a:r>
                  <a:rPr lang="he-IL" sz="6000" spc="-300" dirty="0">
                    <a:solidFill>
                      <a:schemeClr val="bg1">
                        <a:lumMod val="75000"/>
                      </a:schemeClr>
                    </a:solidFill>
                    <a:latin typeface="Wingdings" pitchFamily="2" charset="2"/>
                  </a:rPr>
                  <a:t></a:t>
                </a:r>
              </a:p>
            </p:txBody>
          </p:sp>
          <p:sp>
            <p:nvSpPr>
              <p:cNvPr id="60" name="מלבן 59"/>
              <p:cNvSpPr/>
              <p:nvPr/>
            </p:nvSpPr>
            <p:spPr>
              <a:xfrm rot="5400000">
                <a:off x="7380312" y="1664044"/>
                <a:ext cx="3163128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</a:bodyPr>
              <a:lstStyle/>
              <a:p>
                <a:pPr algn="l" rtl="0"/>
                <a:r>
                  <a:rPr lang="he-IL" sz="6000" spc="-300" dirty="0">
                    <a:solidFill>
                      <a:schemeClr val="bg1">
                        <a:lumMod val="75000"/>
                      </a:schemeClr>
                    </a:solidFill>
                    <a:latin typeface="Wingdings" pitchFamily="2" charset="2"/>
                  </a:rPr>
                  <a:t></a:t>
                </a:r>
              </a:p>
            </p:txBody>
          </p:sp>
        </p:grpSp>
        <p:grpSp>
          <p:nvGrpSpPr>
            <p:cNvPr id="2" name="קבוצה 1"/>
            <p:cNvGrpSpPr/>
            <p:nvPr/>
          </p:nvGrpSpPr>
          <p:grpSpPr>
            <a:xfrm>
              <a:off x="40719" y="72033"/>
              <a:ext cx="9062561" cy="3456383"/>
              <a:chOff x="40719" y="72033"/>
              <a:chExt cx="9062561" cy="3456383"/>
            </a:xfrm>
            <a:scene3d>
              <a:camera prst="orthographicFront"/>
              <a:lightRig rig="flood" dir="t"/>
            </a:scene3d>
          </p:grpSpPr>
          <p:sp>
            <p:nvSpPr>
              <p:cNvPr id="46" name="מלבן 45"/>
              <p:cNvSpPr/>
              <p:nvPr/>
            </p:nvSpPr>
            <p:spPr>
              <a:xfrm>
                <a:off x="143000" y="72033"/>
                <a:ext cx="8893496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  <a:sp3d extrusionH="57150">
                  <a:bevelT w="50800" h="50800"/>
                </a:sp3d>
              </a:bodyPr>
              <a:lstStyle/>
              <a:p>
                <a:pPr algn="l" rtl="0"/>
                <a:r>
                  <a:rPr lang="he-IL" sz="6000" spc="-300" dirty="0">
                    <a:gradFill flip="none" rotWithShape="1">
                      <a:gsLst>
                        <a:gs pos="95000">
                          <a:schemeClr val="tx1">
                            <a:lumMod val="85000"/>
                            <a:lumOff val="15000"/>
                          </a:schemeClr>
                        </a:gs>
                        <a:gs pos="75000">
                          <a:schemeClr val="tx1">
                            <a:lumMod val="85000"/>
                            <a:lumOff val="15000"/>
                          </a:schemeClr>
                        </a:gs>
                        <a:gs pos="35000">
                          <a:schemeClr val="tx1">
                            <a:lumMod val="85000"/>
                            <a:lumOff val="15000"/>
                          </a:schemeClr>
                        </a:gs>
                        <a:gs pos="5000">
                          <a:schemeClr val="tx1">
                            <a:lumMod val="65000"/>
                            <a:lumOff val="35000"/>
                          </a:schemeClr>
                        </a:gs>
                        <a:gs pos="15000">
                          <a:schemeClr val="tx1">
                            <a:lumMod val="85000"/>
                            <a:lumOff val="15000"/>
                          </a:schemeClr>
                        </a:gs>
                        <a:gs pos="25000">
                          <a:schemeClr val="tx1">
                            <a:lumMod val="65000"/>
                            <a:lumOff val="35000"/>
                          </a:schemeClr>
                        </a:gs>
                        <a:gs pos="85000">
                          <a:schemeClr val="tx1">
                            <a:lumMod val="65000"/>
                            <a:lumOff val="35000"/>
                          </a:schemeClr>
                        </a:gs>
                        <a:gs pos="65000">
                          <a:schemeClr val="tx1">
                            <a:lumMod val="65000"/>
                            <a:lumOff val="35000"/>
                          </a:schemeClr>
                        </a:gs>
                        <a:gs pos="45000">
                          <a:schemeClr val="tx1">
                            <a:lumMod val="65000"/>
                            <a:lumOff val="35000"/>
                          </a:schemeClr>
                        </a:gs>
                        <a:gs pos="55000">
                          <a:schemeClr val="tx1">
                            <a:lumMod val="85000"/>
                            <a:lumOff val="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Wingdings" pitchFamily="2" charset="2"/>
                  </a:rPr>
                  <a:t></a:t>
                </a:r>
              </a:p>
            </p:txBody>
          </p:sp>
          <p:sp>
            <p:nvSpPr>
              <p:cNvPr id="47" name="מלבן 46"/>
              <p:cNvSpPr/>
              <p:nvPr/>
            </p:nvSpPr>
            <p:spPr>
              <a:xfrm rot="10800000">
                <a:off x="143000" y="3245608"/>
                <a:ext cx="8893496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  <a:sp3d extrusionH="57150">
                  <a:bevelT w="50800" h="50800"/>
                </a:sp3d>
              </a:bodyPr>
              <a:lstStyle/>
              <a:p>
                <a:pPr algn="l" rtl="0"/>
                <a:r>
                  <a:rPr lang="he-IL" sz="6000" spc="-300" dirty="0">
                    <a:gradFill flip="none" rotWithShape="1">
                      <a:gsLst>
                        <a:gs pos="95000">
                          <a:schemeClr val="tx1">
                            <a:lumMod val="85000"/>
                            <a:lumOff val="15000"/>
                          </a:schemeClr>
                        </a:gs>
                        <a:gs pos="75000">
                          <a:schemeClr val="tx1">
                            <a:lumMod val="85000"/>
                            <a:lumOff val="15000"/>
                          </a:schemeClr>
                        </a:gs>
                        <a:gs pos="35000">
                          <a:schemeClr val="tx1">
                            <a:lumMod val="85000"/>
                            <a:lumOff val="15000"/>
                          </a:schemeClr>
                        </a:gs>
                        <a:gs pos="5000">
                          <a:schemeClr val="tx1">
                            <a:lumMod val="65000"/>
                            <a:lumOff val="35000"/>
                          </a:schemeClr>
                        </a:gs>
                        <a:gs pos="15000">
                          <a:schemeClr val="tx1">
                            <a:lumMod val="85000"/>
                            <a:lumOff val="15000"/>
                          </a:schemeClr>
                        </a:gs>
                        <a:gs pos="25000">
                          <a:schemeClr val="tx1">
                            <a:lumMod val="65000"/>
                            <a:lumOff val="35000"/>
                          </a:schemeClr>
                        </a:gs>
                        <a:gs pos="85000">
                          <a:schemeClr val="tx1">
                            <a:lumMod val="65000"/>
                            <a:lumOff val="35000"/>
                          </a:schemeClr>
                        </a:gs>
                        <a:gs pos="65000">
                          <a:schemeClr val="tx1">
                            <a:lumMod val="65000"/>
                            <a:lumOff val="35000"/>
                          </a:schemeClr>
                        </a:gs>
                        <a:gs pos="45000">
                          <a:schemeClr val="tx1">
                            <a:lumMod val="65000"/>
                            <a:lumOff val="35000"/>
                          </a:schemeClr>
                        </a:gs>
                        <a:gs pos="55000">
                          <a:schemeClr val="tx1">
                            <a:lumMod val="85000"/>
                            <a:lumOff val="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Wingdings" pitchFamily="2" charset="2"/>
                  </a:rPr>
                  <a:t></a:t>
                </a:r>
              </a:p>
            </p:txBody>
          </p:sp>
          <p:sp>
            <p:nvSpPr>
              <p:cNvPr id="48" name="מלבן 47"/>
              <p:cNvSpPr/>
              <p:nvPr/>
            </p:nvSpPr>
            <p:spPr>
              <a:xfrm rot="16200000">
                <a:off x="-1399441" y="1656209"/>
                <a:ext cx="3163128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  <a:sp3d extrusionH="57150">
                  <a:bevelT w="50800" h="50800"/>
                </a:sp3d>
              </a:bodyPr>
              <a:lstStyle/>
              <a:p>
                <a:pPr algn="l" rtl="0"/>
                <a:r>
                  <a:rPr lang="he-IL" sz="6000" spc="-300" dirty="0">
                    <a:gradFill flip="none" rotWithShape="1">
                      <a:gsLst>
                        <a:gs pos="95000">
                          <a:schemeClr val="tx1">
                            <a:lumMod val="85000"/>
                            <a:lumOff val="15000"/>
                          </a:schemeClr>
                        </a:gs>
                        <a:gs pos="75000">
                          <a:schemeClr val="tx1">
                            <a:lumMod val="85000"/>
                            <a:lumOff val="15000"/>
                          </a:schemeClr>
                        </a:gs>
                        <a:gs pos="35000">
                          <a:schemeClr val="tx1">
                            <a:lumMod val="85000"/>
                            <a:lumOff val="15000"/>
                          </a:schemeClr>
                        </a:gs>
                        <a:gs pos="5000">
                          <a:schemeClr val="tx1">
                            <a:lumMod val="65000"/>
                            <a:lumOff val="35000"/>
                          </a:schemeClr>
                        </a:gs>
                        <a:gs pos="15000">
                          <a:schemeClr val="tx1">
                            <a:lumMod val="85000"/>
                            <a:lumOff val="15000"/>
                          </a:schemeClr>
                        </a:gs>
                        <a:gs pos="25000">
                          <a:schemeClr val="tx1">
                            <a:lumMod val="65000"/>
                            <a:lumOff val="35000"/>
                          </a:schemeClr>
                        </a:gs>
                        <a:gs pos="85000">
                          <a:schemeClr val="tx1">
                            <a:lumMod val="65000"/>
                            <a:lumOff val="35000"/>
                          </a:schemeClr>
                        </a:gs>
                        <a:gs pos="65000">
                          <a:schemeClr val="tx1">
                            <a:lumMod val="65000"/>
                            <a:lumOff val="35000"/>
                          </a:schemeClr>
                        </a:gs>
                        <a:gs pos="45000">
                          <a:schemeClr val="tx1">
                            <a:lumMod val="65000"/>
                            <a:lumOff val="35000"/>
                          </a:schemeClr>
                        </a:gs>
                        <a:gs pos="55000">
                          <a:schemeClr val="tx1">
                            <a:lumMod val="85000"/>
                            <a:lumOff val="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Wingdings" pitchFamily="2" charset="2"/>
                  </a:rPr>
                  <a:t></a:t>
                </a:r>
              </a:p>
            </p:txBody>
          </p:sp>
          <p:sp>
            <p:nvSpPr>
              <p:cNvPr id="49" name="מלבן 48"/>
              <p:cNvSpPr/>
              <p:nvPr/>
            </p:nvSpPr>
            <p:spPr>
              <a:xfrm rot="5400000">
                <a:off x="7380312" y="1664044"/>
                <a:ext cx="3163128" cy="282808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  <a:sp3d extrusionH="57150">
                  <a:bevelT w="50800" h="50800"/>
                </a:sp3d>
              </a:bodyPr>
              <a:lstStyle/>
              <a:p>
                <a:pPr algn="l" rtl="0"/>
                <a:r>
                  <a:rPr lang="he-IL" sz="6000" spc="-300" dirty="0">
                    <a:gradFill flip="none" rotWithShape="1">
                      <a:gsLst>
                        <a:gs pos="95000">
                          <a:schemeClr val="tx1">
                            <a:lumMod val="85000"/>
                            <a:lumOff val="15000"/>
                          </a:schemeClr>
                        </a:gs>
                        <a:gs pos="75000">
                          <a:schemeClr val="tx1">
                            <a:lumMod val="85000"/>
                            <a:lumOff val="15000"/>
                          </a:schemeClr>
                        </a:gs>
                        <a:gs pos="35000">
                          <a:schemeClr val="tx1">
                            <a:lumMod val="85000"/>
                            <a:lumOff val="15000"/>
                          </a:schemeClr>
                        </a:gs>
                        <a:gs pos="5000">
                          <a:schemeClr val="tx1">
                            <a:lumMod val="65000"/>
                            <a:lumOff val="35000"/>
                          </a:schemeClr>
                        </a:gs>
                        <a:gs pos="15000">
                          <a:schemeClr val="tx1">
                            <a:lumMod val="85000"/>
                            <a:lumOff val="15000"/>
                          </a:schemeClr>
                        </a:gs>
                        <a:gs pos="25000">
                          <a:schemeClr val="tx1">
                            <a:lumMod val="65000"/>
                            <a:lumOff val="35000"/>
                          </a:schemeClr>
                        </a:gs>
                        <a:gs pos="85000">
                          <a:schemeClr val="tx1">
                            <a:lumMod val="65000"/>
                            <a:lumOff val="35000"/>
                          </a:schemeClr>
                        </a:gs>
                        <a:gs pos="65000">
                          <a:schemeClr val="tx1">
                            <a:lumMod val="65000"/>
                            <a:lumOff val="35000"/>
                          </a:schemeClr>
                        </a:gs>
                        <a:gs pos="45000">
                          <a:schemeClr val="tx1">
                            <a:lumMod val="65000"/>
                            <a:lumOff val="35000"/>
                          </a:schemeClr>
                        </a:gs>
                        <a:gs pos="55000">
                          <a:schemeClr val="tx1">
                            <a:lumMod val="85000"/>
                            <a:lumOff val="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Wingdings" pitchFamily="2" charset="2"/>
                  </a:rPr>
                  <a:t>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572000" y="216049"/>
              <a:ext cx="4248472" cy="657364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endParaRPr lang="he-IL" sz="4000" b="1" dirty="0">
                <a:cs typeface="+mj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6957" y="216049"/>
              <a:ext cx="4225044" cy="657364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pPr algn="l"/>
              <a:endParaRPr lang="he-IL" sz="4000" b="1" dirty="0">
                <a:cs typeface="+mj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89748" y="792113"/>
              <a:ext cx="4230724" cy="1593468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pPr>
                <a:lnSpc>
                  <a:spcPts val="3000"/>
                </a:lnSpc>
              </a:pPr>
              <a:r>
                <a:rPr lang="he-IL" sz="2800" dirty="0" err="1">
                  <a:latin typeface="Narkisim" pitchFamily="34" charset="-79"/>
                  <a:cs typeface="Narkisim" pitchFamily="34" charset="-79"/>
                </a:rPr>
                <a:t>ב"ר</a:t>
              </a: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        </a:t>
              </a:r>
              <a:r>
                <a:rPr lang="he-IL" sz="2800" dirty="0" err="1">
                  <a:latin typeface="Narkisim" pitchFamily="34" charset="-79"/>
                  <a:cs typeface="Narkisim" pitchFamily="34" charset="-79"/>
                </a:rPr>
                <a:t>שליט"א</a:t>
              </a:r>
              <a:endParaRPr lang="he-IL" sz="2800" dirty="0">
                <a:latin typeface="Narkisim" pitchFamily="34" charset="-79"/>
                <a:cs typeface="Narkisim" pitchFamily="34" charset="-79"/>
              </a:endParaRPr>
            </a:p>
            <a:p>
              <a:pPr>
                <a:lnSpc>
                  <a:spcPts val="3000"/>
                </a:lnSpc>
              </a:pP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בית מדרש עליון</a:t>
              </a:r>
            </a:p>
            <a:p>
              <a:pPr>
                <a:lnSpc>
                  <a:spcPts val="3000"/>
                </a:lnSpc>
              </a:pP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ירושלים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6957" y="792113"/>
              <a:ext cx="4230724" cy="1593468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pPr algn="l">
                <a:lnSpc>
                  <a:spcPts val="3000"/>
                </a:lnSpc>
              </a:pPr>
              <a:r>
                <a:rPr lang="he-IL" sz="2800" dirty="0" err="1">
                  <a:latin typeface="Narkisim" pitchFamily="34" charset="-79"/>
                  <a:cs typeface="Narkisim" pitchFamily="34" charset="-79"/>
                </a:rPr>
                <a:t>ב"ר</a:t>
              </a:r>
              <a:r>
                <a:rPr lang="he-IL" sz="2800">
                  <a:latin typeface="Narkisim" pitchFamily="34" charset="-79"/>
                  <a:cs typeface="Narkisim" pitchFamily="34" charset="-79"/>
                </a:rPr>
                <a:t>       שליט"א</a:t>
              </a:r>
              <a:endParaRPr lang="he-IL" sz="2800" dirty="0">
                <a:latin typeface="Narkisim" pitchFamily="34" charset="-79"/>
                <a:cs typeface="Narkisim" pitchFamily="34" charset="-79"/>
              </a:endParaRPr>
            </a:p>
            <a:p>
              <a:pPr algn="l">
                <a:lnSpc>
                  <a:spcPts val="3000"/>
                </a:lnSpc>
              </a:pP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סמינר מאיר</a:t>
              </a:r>
            </a:p>
            <a:p>
              <a:pPr algn="l">
                <a:lnSpc>
                  <a:spcPts val="3000"/>
                </a:lnSpc>
              </a:pP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מודיעין עילית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43908" y="2058368"/>
              <a:ext cx="1872208" cy="807030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pPr algn="ctr"/>
              <a:r>
                <a:rPr lang="he-IL" sz="4800" b="1" dirty="0">
                  <a:cs typeface="+mj-cs"/>
                </a:rPr>
                <a:t>מאורסים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71599" y="2823279"/>
              <a:ext cx="7200802" cy="489114"/>
            </a:xfrm>
            <a:prstGeom prst="rect">
              <a:avLst/>
            </a:prstGeom>
            <a:noFill/>
          </p:spPr>
          <p:txBody>
            <a:bodyPr wrap="none" rtlCol="1" anchor="t">
              <a:noAutofit/>
            </a:bodyPr>
            <a:lstStyle/>
            <a:p>
              <a:pPr algn="ctr">
                <a:lnSpc>
                  <a:spcPts val="3000"/>
                </a:lnSpc>
              </a:pPr>
              <a:r>
                <a:rPr lang="he-IL" sz="2800" dirty="0">
                  <a:latin typeface="Narkisim" pitchFamily="34" charset="-79"/>
                  <a:cs typeface="Narkisim" pitchFamily="34" charset="-79"/>
                </a:rPr>
                <a:t>בס"ד,  כ' אייר תש"פ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55173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מודעת אירוסין </Template>
  <TotalTime>171</TotalTime>
  <Words>27</Words>
  <Application>Microsoft Office PowerPoint</Application>
  <PresentationFormat>מותאם אישית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Narkisim</vt:lpstr>
      <vt:lpstr>Wingdings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אוצר הספרים</dc:creator>
  <cp:lastModifiedBy>מיכל קראוס</cp:lastModifiedBy>
  <cp:revision>21</cp:revision>
  <cp:lastPrinted>2019-08-22T14:18:44Z</cp:lastPrinted>
  <dcterms:created xsi:type="dcterms:W3CDTF">2017-01-29T13:26:13Z</dcterms:created>
  <dcterms:modified xsi:type="dcterms:W3CDTF">2023-03-29T08:13:26Z</dcterms:modified>
</cp:coreProperties>
</file>