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C405AA-C5DA-4C45-A6BE-92058C5E9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398E686-51B3-4DA4-8B4A-D548A166B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4E802C2-DF11-4CA6-87B6-CBA342E5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46F96BF-E733-40BD-A081-7B098A55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57D4EA0-C3DA-4782-8D27-1F37B371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46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341D7DD-01EC-4209-8C1F-6BFE212F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09AE1B6-E14A-4991-A9CB-B1D9B19CD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C2713D-EB6D-415A-9E56-098EA739A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F92BAF7-2514-4F0F-A630-D2518718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8DC0490-DF5D-4D9D-9C84-273CC4EB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480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A1816370-B412-4C04-A53E-5B4BDDD85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2367B77-D3D5-4868-A90D-57A65AB6A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ADF04A8-F762-45E8-B042-8124DCC2A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A2FF637-77D9-45FC-A1C9-37F5E98C2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1F0F2ED-7DC6-4A03-A287-F7EDC0A2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1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203132-5B57-40E2-9804-6A433651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F18EE38-57D6-4D8C-8FD0-FAEB956B3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AAEDD21-71D4-4BDB-9C71-450C51D5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314B36-4FA7-48AB-9228-3A5A3D05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2C1153F-342A-44A2-9120-D8EC6F7DE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514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A8684E-DF12-4D7A-89A0-D1BEB1C63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F684F8B-3EB1-4E7A-9DB7-3C3E6FED5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36291DB-4017-4EF1-AD1B-4359D1A41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34BBBBB-4999-4D5C-A690-3AE7DA405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47091E-5C40-40FE-8B47-7113CD80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33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EAE96FA-3A9A-4B32-B038-F0A43C9C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8E831A5-775F-468F-821C-3CB3FA4D8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6EE6AB8-7098-429C-B16B-266D10356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0802533-EF06-42FD-8AD3-B5981C60D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6309B9F-2207-40FE-91EB-7B45FF8C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404580B-289F-4CD2-9C5A-DA2604BA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82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3BCEF3-1687-4094-80B4-E1454E12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3EE29FB-D82F-49E7-BC21-B08113DC6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D6B1DF1-34EB-4E0D-A546-ED6AD2649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88D816D-E2BE-4B0E-89DF-3971561F5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0F2F039-4660-4271-8E02-1211450C3B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D67F782A-8FCA-41DD-B7E0-6FE3CC07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DC76E4F8-1424-4D9A-8C76-AC3AE01DB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1C1136D3-59AC-4A72-8AC9-57B65EFD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002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0BB072B-1A01-4670-A914-68EB0B7D5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49CB7F6-8F26-49E0-9438-EF445AAD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C394BC0-6E38-4148-A334-DB7D9FE0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378DF45F-4569-46FE-BC53-8140C1A7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497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B7D8C788-EC69-4D16-A2CC-9C58CC185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B6681D8-5AB2-4A71-8D40-9156AAA8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29D73EB8-C2AD-463F-A634-7DC84F602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7992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BE81E86-3BB9-468B-97A2-8302DED04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51CCB3D-D089-4832-ACFD-50319EBF9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992EC52-5107-47F3-A966-24AF98902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33D7DE3-F216-4A8F-B4A6-59B90E313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301E3D5-6585-48A5-9077-38B9D133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9F63AFD-4F3E-4C08-9B7B-470CC9BF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789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055228A-1DA3-4975-9874-E5B8D63B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3742EB5-3AF8-4FD7-9C43-CAD85BCC9A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299B7A3B-BA1B-49AE-A5B5-25227301AF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3EEA2D2-444E-4558-BE86-7BAE767D1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A3EA00A-0912-4880-9B00-D7C839F7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0E1CB00-F4B7-45B0-8C7D-3FED83F0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29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537263CA-D15F-4791-A6BE-AD2E0954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ADC0D4D-68D4-4134-B24B-2802CED06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4F4F8E2-F4B3-46DF-8D19-3B6457A72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285F-1E2F-4F58-A6A5-B980A199B367}" type="datetimeFigureOut">
              <a:rPr lang="he-IL" smtClean="0"/>
              <a:t>י"ד/סיון/תשפ"א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83A5624-2E2B-4080-A93B-AF5819822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56CAF78-246D-477A-913E-07B363C62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53A4F-5B63-4AAC-8E12-11A549DAFAF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72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3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/>
    </mc:Choice>
    <mc:Fallback>
      <p:transition spd="slow"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C1721B-1F78-4346-9502-65731E40E5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4594C97-7C39-4BCC-A8FA-6D13BA2F6F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7337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מסך רחב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y.albert725@gmail.com</dc:creator>
  <cp:lastModifiedBy>y.albert725@gmail.com</cp:lastModifiedBy>
  <cp:revision>1</cp:revision>
  <dcterms:created xsi:type="dcterms:W3CDTF">2021-05-25T06:31:34Z</dcterms:created>
  <dcterms:modified xsi:type="dcterms:W3CDTF">2021-05-25T06:35:19Z</dcterms:modified>
</cp:coreProperties>
</file>