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88455" autoAdjust="0"/>
  </p:normalViewPr>
  <p:slideViewPr>
    <p:cSldViewPr>
      <p:cViewPr>
        <p:scale>
          <a:sx n="70" d="100"/>
          <a:sy n="70" d="100"/>
        </p:scale>
        <p:origin x="-142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0232-9583-4AFC-A55B-490B805B5DBE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0BB8-0FCF-4575-B1D5-813AC3ADF7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012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0232-9583-4AFC-A55B-490B805B5DBE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0BB8-0FCF-4575-B1D5-813AC3ADF7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301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0232-9583-4AFC-A55B-490B805B5DBE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0BB8-0FCF-4575-B1D5-813AC3ADF7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750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0232-9583-4AFC-A55B-490B805B5DBE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0BB8-0FCF-4575-B1D5-813AC3ADF7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130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0232-9583-4AFC-A55B-490B805B5DBE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0BB8-0FCF-4575-B1D5-813AC3ADF7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555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0232-9583-4AFC-A55B-490B805B5DBE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0BB8-0FCF-4575-B1D5-813AC3ADF7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755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0232-9583-4AFC-A55B-490B805B5DBE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0BB8-0FCF-4575-B1D5-813AC3ADF7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535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0232-9583-4AFC-A55B-490B805B5DBE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0BB8-0FCF-4575-B1D5-813AC3ADF7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424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0232-9583-4AFC-A55B-490B805B5DBE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0BB8-0FCF-4575-B1D5-813AC3ADF7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141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0232-9583-4AFC-A55B-490B805B5DBE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0BB8-0FCF-4575-B1D5-813AC3ADF7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556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0232-9583-4AFC-A55B-490B805B5DBE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0BB8-0FCF-4575-B1D5-813AC3ADF7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054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40232-9583-4AFC-A55B-490B805B5DBE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20BB8-0FCF-4575-B1D5-813AC3ADF7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147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375017" y="1916832"/>
            <a:ext cx="8373447" cy="3024336"/>
          </a:xfrm>
          <a:custGeom>
            <a:avLst/>
            <a:gdLst>
              <a:gd name="connsiteX0" fmla="*/ 0 w 8568952"/>
              <a:gd name="connsiteY0" fmla="*/ 262368 h 2880320"/>
              <a:gd name="connsiteX1" fmla="*/ 262368 w 8568952"/>
              <a:gd name="connsiteY1" fmla="*/ 0 h 2880320"/>
              <a:gd name="connsiteX2" fmla="*/ 8306584 w 8568952"/>
              <a:gd name="connsiteY2" fmla="*/ 0 h 2880320"/>
              <a:gd name="connsiteX3" fmla="*/ 8568952 w 8568952"/>
              <a:gd name="connsiteY3" fmla="*/ 262368 h 2880320"/>
              <a:gd name="connsiteX4" fmla="*/ 8568952 w 8568952"/>
              <a:gd name="connsiteY4" fmla="*/ 2617952 h 2880320"/>
              <a:gd name="connsiteX5" fmla="*/ 8306584 w 8568952"/>
              <a:gd name="connsiteY5" fmla="*/ 2880320 h 2880320"/>
              <a:gd name="connsiteX6" fmla="*/ 262368 w 8568952"/>
              <a:gd name="connsiteY6" fmla="*/ 2880320 h 2880320"/>
              <a:gd name="connsiteX7" fmla="*/ 0 w 8568952"/>
              <a:gd name="connsiteY7" fmla="*/ 2617952 h 2880320"/>
              <a:gd name="connsiteX8" fmla="*/ 0 w 8568952"/>
              <a:gd name="connsiteY8" fmla="*/ 262368 h 2880320"/>
              <a:gd name="connsiteX0" fmla="*/ 0 w 8568952"/>
              <a:gd name="connsiteY0" fmla="*/ 262368 h 2880320"/>
              <a:gd name="connsiteX1" fmla="*/ 262368 w 8568952"/>
              <a:gd name="connsiteY1" fmla="*/ 0 h 2880320"/>
              <a:gd name="connsiteX2" fmla="*/ 8248527 w 8568952"/>
              <a:gd name="connsiteY2" fmla="*/ 29029 h 2880320"/>
              <a:gd name="connsiteX3" fmla="*/ 8568952 w 8568952"/>
              <a:gd name="connsiteY3" fmla="*/ 262368 h 2880320"/>
              <a:gd name="connsiteX4" fmla="*/ 8568952 w 8568952"/>
              <a:gd name="connsiteY4" fmla="*/ 2617952 h 2880320"/>
              <a:gd name="connsiteX5" fmla="*/ 8306584 w 8568952"/>
              <a:gd name="connsiteY5" fmla="*/ 2880320 h 2880320"/>
              <a:gd name="connsiteX6" fmla="*/ 262368 w 8568952"/>
              <a:gd name="connsiteY6" fmla="*/ 2880320 h 2880320"/>
              <a:gd name="connsiteX7" fmla="*/ 0 w 8568952"/>
              <a:gd name="connsiteY7" fmla="*/ 2617952 h 2880320"/>
              <a:gd name="connsiteX8" fmla="*/ 0 w 8568952"/>
              <a:gd name="connsiteY8" fmla="*/ 262368 h 2880320"/>
              <a:gd name="connsiteX0" fmla="*/ 0 w 8583467"/>
              <a:gd name="connsiteY0" fmla="*/ 262368 h 2880320"/>
              <a:gd name="connsiteX1" fmla="*/ 262368 w 8583467"/>
              <a:gd name="connsiteY1" fmla="*/ 0 h 2880320"/>
              <a:gd name="connsiteX2" fmla="*/ 8248527 w 8583467"/>
              <a:gd name="connsiteY2" fmla="*/ 29029 h 2880320"/>
              <a:gd name="connsiteX3" fmla="*/ 8583467 w 8583467"/>
              <a:gd name="connsiteY3" fmla="*/ 291397 h 2880320"/>
              <a:gd name="connsiteX4" fmla="*/ 8568952 w 8583467"/>
              <a:gd name="connsiteY4" fmla="*/ 2617952 h 2880320"/>
              <a:gd name="connsiteX5" fmla="*/ 8306584 w 8583467"/>
              <a:gd name="connsiteY5" fmla="*/ 2880320 h 2880320"/>
              <a:gd name="connsiteX6" fmla="*/ 262368 w 8583467"/>
              <a:gd name="connsiteY6" fmla="*/ 2880320 h 2880320"/>
              <a:gd name="connsiteX7" fmla="*/ 0 w 8583467"/>
              <a:gd name="connsiteY7" fmla="*/ 2617952 h 2880320"/>
              <a:gd name="connsiteX8" fmla="*/ 0 w 8583467"/>
              <a:gd name="connsiteY8" fmla="*/ 262368 h 2880320"/>
              <a:gd name="connsiteX0" fmla="*/ 0 w 8583532"/>
              <a:gd name="connsiteY0" fmla="*/ 262368 h 2880320"/>
              <a:gd name="connsiteX1" fmla="*/ 262368 w 8583532"/>
              <a:gd name="connsiteY1" fmla="*/ 0 h 2880320"/>
              <a:gd name="connsiteX2" fmla="*/ 8248527 w 8583532"/>
              <a:gd name="connsiteY2" fmla="*/ 29029 h 2880320"/>
              <a:gd name="connsiteX3" fmla="*/ 8583467 w 8583532"/>
              <a:gd name="connsiteY3" fmla="*/ 291397 h 2880320"/>
              <a:gd name="connsiteX4" fmla="*/ 8568952 w 8583532"/>
              <a:gd name="connsiteY4" fmla="*/ 2617952 h 2880320"/>
              <a:gd name="connsiteX5" fmla="*/ 8306584 w 8583532"/>
              <a:gd name="connsiteY5" fmla="*/ 2880320 h 2880320"/>
              <a:gd name="connsiteX6" fmla="*/ 262368 w 8583532"/>
              <a:gd name="connsiteY6" fmla="*/ 2880320 h 2880320"/>
              <a:gd name="connsiteX7" fmla="*/ 0 w 8583532"/>
              <a:gd name="connsiteY7" fmla="*/ 2617952 h 2880320"/>
              <a:gd name="connsiteX8" fmla="*/ 0 w 8583532"/>
              <a:gd name="connsiteY8" fmla="*/ 262368 h 2880320"/>
              <a:gd name="connsiteX0" fmla="*/ 0 w 8583467"/>
              <a:gd name="connsiteY0" fmla="*/ 262368 h 2880320"/>
              <a:gd name="connsiteX1" fmla="*/ 262368 w 8583467"/>
              <a:gd name="connsiteY1" fmla="*/ 0 h 2880320"/>
              <a:gd name="connsiteX2" fmla="*/ 8059842 w 8583467"/>
              <a:gd name="connsiteY2" fmla="*/ 943429 h 2880320"/>
              <a:gd name="connsiteX3" fmla="*/ 8583467 w 8583467"/>
              <a:gd name="connsiteY3" fmla="*/ 291397 h 2880320"/>
              <a:gd name="connsiteX4" fmla="*/ 8568952 w 8583467"/>
              <a:gd name="connsiteY4" fmla="*/ 2617952 h 2880320"/>
              <a:gd name="connsiteX5" fmla="*/ 8306584 w 8583467"/>
              <a:gd name="connsiteY5" fmla="*/ 2880320 h 2880320"/>
              <a:gd name="connsiteX6" fmla="*/ 262368 w 8583467"/>
              <a:gd name="connsiteY6" fmla="*/ 2880320 h 2880320"/>
              <a:gd name="connsiteX7" fmla="*/ 0 w 8583467"/>
              <a:gd name="connsiteY7" fmla="*/ 2617952 h 2880320"/>
              <a:gd name="connsiteX8" fmla="*/ 0 w 8583467"/>
              <a:gd name="connsiteY8" fmla="*/ 262368 h 2880320"/>
              <a:gd name="connsiteX0" fmla="*/ 0 w 8597981"/>
              <a:gd name="connsiteY0" fmla="*/ 262368 h 2880320"/>
              <a:gd name="connsiteX1" fmla="*/ 262368 w 8597981"/>
              <a:gd name="connsiteY1" fmla="*/ 0 h 2880320"/>
              <a:gd name="connsiteX2" fmla="*/ 8059842 w 8597981"/>
              <a:gd name="connsiteY2" fmla="*/ 943429 h 2880320"/>
              <a:gd name="connsiteX3" fmla="*/ 8597981 w 8597981"/>
              <a:gd name="connsiteY3" fmla="*/ 1815397 h 2880320"/>
              <a:gd name="connsiteX4" fmla="*/ 8568952 w 8597981"/>
              <a:gd name="connsiteY4" fmla="*/ 2617952 h 2880320"/>
              <a:gd name="connsiteX5" fmla="*/ 8306584 w 8597981"/>
              <a:gd name="connsiteY5" fmla="*/ 2880320 h 2880320"/>
              <a:gd name="connsiteX6" fmla="*/ 262368 w 8597981"/>
              <a:gd name="connsiteY6" fmla="*/ 2880320 h 2880320"/>
              <a:gd name="connsiteX7" fmla="*/ 0 w 8597981"/>
              <a:gd name="connsiteY7" fmla="*/ 2617952 h 2880320"/>
              <a:gd name="connsiteX8" fmla="*/ 0 w 8597981"/>
              <a:gd name="connsiteY8" fmla="*/ 262368 h 2880320"/>
              <a:gd name="connsiteX0" fmla="*/ 0 w 8599587"/>
              <a:gd name="connsiteY0" fmla="*/ 262368 h 2880320"/>
              <a:gd name="connsiteX1" fmla="*/ 262368 w 8599587"/>
              <a:gd name="connsiteY1" fmla="*/ 0 h 2880320"/>
              <a:gd name="connsiteX2" fmla="*/ 8292070 w 8599587"/>
              <a:gd name="connsiteY2" fmla="*/ 1277258 h 2880320"/>
              <a:gd name="connsiteX3" fmla="*/ 8597981 w 8599587"/>
              <a:gd name="connsiteY3" fmla="*/ 1815397 h 2880320"/>
              <a:gd name="connsiteX4" fmla="*/ 8568952 w 8599587"/>
              <a:gd name="connsiteY4" fmla="*/ 2617952 h 2880320"/>
              <a:gd name="connsiteX5" fmla="*/ 8306584 w 8599587"/>
              <a:gd name="connsiteY5" fmla="*/ 2880320 h 2880320"/>
              <a:gd name="connsiteX6" fmla="*/ 262368 w 8599587"/>
              <a:gd name="connsiteY6" fmla="*/ 2880320 h 2880320"/>
              <a:gd name="connsiteX7" fmla="*/ 0 w 8599587"/>
              <a:gd name="connsiteY7" fmla="*/ 2617952 h 2880320"/>
              <a:gd name="connsiteX8" fmla="*/ 0 w 8599587"/>
              <a:gd name="connsiteY8" fmla="*/ 262368 h 2880320"/>
              <a:gd name="connsiteX0" fmla="*/ 0 w 8569371"/>
              <a:gd name="connsiteY0" fmla="*/ 262368 h 2880320"/>
              <a:gd name="connsiteX1" fmla="*/ 262368 w 8569371"/>
              <a:gd name="connsiteY1" fmla="*/ 0 h 2880320"/>
              <a:gd name="connsiteX2" fmla="*/ 8292070 w 8569371"/>
              <a:gd name="connsiteY2" fmla="*/ 1277258 h 2880320"/>
              <a:gd name="connsiteX3" fmla="*/ 8539924 w 8569371"/>
              <a:gd name="connsiteY3" fmla="*/ 1597683 h 2880320"/>
              <a:gd name="connsiteX4" fmla="*/ 8568952 w 8569371"/>
              <a:gd name="connsiteY4" fmla="*/ 2617952 h 2880320"/>
              <a:gd name="connsiteX5" fmla="*/ 8306584 w 8569371"/>
              <a:gd name="connsiteY5" fmla="*/ 2880320 h 2880320"/>
              <a:gd name="connsiteX6" fmla="*/ 262368 w 8569371"/>
              <a:gd name="connsiteY6" fmla="*/ 2880320 h 2880320"/>
              <a:gd name="connsiteX7" fmla="*/ 0 w 8569371"/>
              <a:gd name="connsiteY7" fmla="*/ 2617952 h 2880320"/>
              <a:gd name="connsiteX8" fmla="*/ 0 w 8569371"/>
              <a:gd name="connsiteY8" fmla="*/ 262368 h 2880320"/>
              <a:gd name="connsiteX0" fmla="*/ 0 w 8586891"/>
              <a:gd name="connsiteY0" fmla="*/ 262368 h 2880320"/>
              <a:gd name="connsiteX1" fmla="*/ 262368 w 8586891"/>
              <a:gd name="connsiteY1" fmla="*/ 0 h 2880320"/>
              <a:gd name="connsiteX2" fmla="*/ 8292070 w 8586891"/>
              <a:gd name="connsiteY2" fmla="*/ 1277258 h 2880320"/>
              <a:gd name="connsiteX3" fmla="*/ 8583467 w 8586891"/>
              <a:gd name="connsiteY3" fmla="*/ 1844426 h 2880320"/>
              <a:gd name="connsiteX4" fmla="*/ 8568952 w 8586891"/>
              <a:gd name="connsiteY4" fmla="*/ 2617952 h 2880320"/>
              <a:gd name="connsiteX5" fmla="*/ 8306584 w 8586891"/>
              <a:gd name="connsiteY5" fmla="*/ 2880320 h 2880320"/>
              <a:gd name="connsiteX6" fmla="*/ 262368 w 8586891"/>
              <a:gd name="connsiteY6" fmla="*/ 2880320 h 2880320"/>
              <a:gd name="connsiteX7" fmla="*/ 0 w 8586891"/>
              <a:gd name="connsiteY7" fmla="*/ 2617952 h 2880320"/>
              <a:gd name="connsiteX8" fmla="*/ 0 w 8586891"/>
              <a:gd name="connsiteY8" fmla="*/ 262368 h 2880320"/>
              <a:gd name="connsiteX0" fmla="*/ 0 w 8589471"/>
              <a:gd name="connsiteY0" fmla="*/ 262368 h 2880320"/>
              <a:gd name="connsiteX1" fmla="*/ 262368 w 8589471"/>
              <a:gd name="connsiteY1" fmla="*/ 0 h 2880320"/>
              <a:gd name="connsiteX2" fmla="*/ 8306584 w 8589471"/>
              <a:gd name="connsiteY2" fmla="*/ 986972 h 2880320"/>
              <a:gd name="connsiteX3" fmla="*/ 8583467 w 8589471"/>
              <a:gd name="connsiteY3" fmla="*/ 1844426 h 2880320"/>
              <a:gd name="connsiteX4" fmla="*/ 8568952 w 8589471"/>
              <a:gd name="connsiteY4" fmla="*/ 2617952 h 2880320"/>
              <a:gd name="connsiteX5" fmla="*/ 8306584 w 8589471"/>
              <a:gd name="connsiteY5" fmla="*/ 2880320 h 2880320"/>
              <a:gd name="connsiteX6" fmla="*/ 262368 w 8589471"/>
              <a:gd name="connsiteY6" fmla="*/ 2880320 h 2880320"/>
              <a:gd name="connsiteX7" fmla="*/ 0 w 8589471"/>
              <a:gd name="connsiteY7" fmla="*/ 2617952 h 2880320"/>
              <a:gd name="connsiteX8" fmla="*/ 0 w 8589471"/>
              <a:gd name="connsiteY8" fmla="*/ 262368 h 288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9471" h="2880320">
                <a:moveTo>
                  <a:pt x="0" y="262368"/>
                </a:moveTo>
                <a:cubicBezTo>
                  <a:pt x="0" y="117466"/>
                  <a:pt x="117466" y="0"/>
                  <a:pt x="262368" y="0"/>
                </a:cubicBezTo>
                <a:lnTo>
                  <a:pt x="8306584" y="986972"/>
                </a:lnTo>
                <a:cubicBezTo>
                  <a:pt x="8654686" y="1146629"/>
                  <a:pt x="8583467" y="1699524"/>
                  <a:pt x="8583467" y="1844426"/>
                </a:cubicBezTo>
                <a:cubicBezTo>
                  <a:pt x="8578629" y="2619944"/>
                  <a:pt x="8573790" y="1842434"/>
                  <a:pt x="8568952" y="2617952"/>
                </a:cubicBezTo>
                <a:cubicBezTo>
                  <a:pt x="8568952" y="2762854"/>
                  <a:pt x="8451486" y="2880320"/>
                  <a:pt x="8306584" y="2880320"/>
                </a:cubicBezTo>
                <a:lnTo>
                  <a:pt x="262368" y="2880320"/>
                </a:lnTo>
                <a:cubicBezTo>
                  <a:pt x="117466" y="2880320"/>
                  <a:pt x="0" y="2762854"/>
                  <a:pt x="0" y="2617952"/>
                </a:cubicBezTo>
                <a:lnTo>
                  <a:pt x="0" y="262368"/>
                </a:lnTo>
                <a:close/>
              </a:path>
            </a:pathLst>
          </a:custGeom>
          <a:noFill/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pPr algn="ctr"/>
            <a:r>
              <a:rPr lang="he-IL" sz="16600" b="1" dirty="0" smtClean="0">
                <a:solidFill>
                  <a:srgbClr val="00B0F0"/>
                </a:solidFill>
              </a:rPr>
              <a:t>אושר עד</a:t>
            </a:r>
            <a:endParaRPr lang="he-IL" sz="16600" b="1" dirty="0">
              <a:solidFill>
                <a:srgbClr val="00B0F0"/>
              </a:solidFill>
            </a:endParaRPr>
          </a:p>
        </p:txBody>
      </p:sp>
      <p:sp>
        <p:nvSpPr>
          <p:cNvPr id="6" name="משולש שווה שוקיים 5"/>
          <p:cNvSpPr/>
          <p:nvPr/>
        </p:nvSpPr>
        <p:spPr>
          <a:xfrm>
            <a:off x="827584" y="4077073"/>
            <a:ext cx="7632848" cy="605094"/>
          </a:xfrm>
          <a:custGeom>
            <a:avLst/>
            <a:gdLst>
              <a:gd name="connsiteX0" fmla="*/ 0 w 7899605"/>
              <a:gd name="connsiteY0" fmla="*/ 576064 h 576064"/>
              <a:gd name="connsiteX1" fmla="*/ 0 w 7899605"/>
              <a:gd name="connsiteY1" fmla="*/ 0 h 576064"/>
              <a:gd name="connsiteX2" fmla="*/ 7899605 w 7899605"/>
              <a:gd name="connsiteY2" fmla="*/ 576064 h 576064"/>
              <a:gd name="connsiteX3" fmla="*/ 0 w 7899605"/>
              <a:gd name="connsiteY3" fmla="*/ 576064 h 576064"/>
              <a:gd name="connsiteX0" fmla="*/ 58057 w 7899605"/>
              <a:gd name="connsiteY0" fmla="*/ 576064 h 576064"/>
              <a:gd name="connsiteX1" fmla="*/ 0 w 7899605"/>
              <a:gd name="connsiteY1" fmla="*/ 0 h 576064"/>
              <a:gd name="connsiteX2" fmla="*/ 7899605 w 7899605"/>
              <a:gd name="connsiteY2" fmla="*/ 576064 h 576064"/>
              <a:gd name="connsiteX3" fmla="*/ 58057 w 7899605"/>
              <a:gd name="connsiteY3" fmla="*/ 576064 h 576064"/>
              <a:gd name="connsiteX0" fmla="*/ 203200 w 7899605"/>
              <a:gd name="connsiteY0" fmla="*/ 590579 h 590579"/>
              <a:gd name="connsiteX1" fmla="*/ 0 w 7899605"/>
              <a:gd name="connsiteY1" fmla="*/ 0 h 590579"/>
              <a:gd name="connsiteX2" fmla="*/ 7899605 w 7899605"/>
              <a:gd name="connsiteY2" fmla="*/ 576064 h 590579"/>
              <a:gd name="connsiteX3" fmla="*/ 203200 w 7899605"/>
              <a:gd name="connsiteY3" fmla="*/ 590579 h 590579"/>
              <a:gd name="connsiteX0" fmla="*/ 188686 w 7899605"/>
              <a:gd name="connsiteY0" fmla="*/ 605094 h 605094"/>
              <a:gd name="connsiteX1" fmla="*/ 0 w 7899605"/>
              <a:gd name="connsiteY1" fmla="*/ 0 h 605094"/>
              <a:gd name="connsiteX2" fmla="*/ 7899605 w 7899605"/>
              <a:gd name="connsiteY2" fmla="*/ 576064 h 605094"/>
              <a:gd name="connsiteX3" fmla="*/ 188686 w 7899605"/>
              <a:gd name="connsiteY3" fmla="*/ 605094 h 605094"/>
              <a:gd name="connsiteX0" fmla="*/ 188686 w 7899605"/>
              <a:gd name="connsiteY0" fmla="*/ 605094 h 605094"/>
              <a:gd name="connsiteX1" fmla="*/ 119894 w 7899605"/>
              <a:gd name="connsiteY1" fmla="*/ 596527 h 605094"/>
              <a:gd name="connsiteX2" fmla="*/ 0 w 7899605"/>
              <a:gd name="connsiteY2" fmla="*/ 0 h 605094"/>
              <a:gd name="connsiteX3" fmla="*/ 7899605 w 7899605"/>
              <a:gd name="connsiteY3" fmla="*/ 576064 h 605094"/>
              <a:gd name="connsiteX4" fmla="*/ 188686 w 7899605"/>
              <a:gd name="connsiteY4" fmla="*/ 605094 h 60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99605" h="605094">
                <a:moveTo>
                  <a:pt x="188686" y="605094"/>
                </a:moveTo>
                <a:cubicBezTo>
                  <a:pt x="175769" y="582886"/>
                  <a:pt x="132811" y="618735"/>
                  <a:pt x="119894" y="596527"/>
                </a:cubicBezTo>
                <a:lnTo>
                  <a:pt x="0" y="0"/>
                </a:lnTo>
                <a:lnTo>
                  <a:pt x="7899605" y="576064"/>
                </a:lnTo>
                <a:lnTo>
                  <a:pt x="188686" y="60509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6660232" y="3068960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54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194248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Asus</dc:creator>
  <cp:lastModifiedBy>Asus</cp:lastModifiedBy>
  <cp:revision>5</cp:revision>
  <dcterms:created xsi:type="dcterms:W3CDTF">2021-05-18T16:02:18Z</dcterms:created>
  <dcterms:modified xsi:type="dcterms:W3CDTF">2021-05-18T17:36:05Z</dcterms:modified>
</cp:coreProperties>
</file>